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lsb" ContentType="application/vnd.ms-excel.sheet.binary.macroEnabled.12"/>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5.xml" ContentType="application/vnd.openxmlformats-officedocument.presentationml.notesSlide+xml"/>
  <Override PartName="/ppt/charts/chart2.xml" ContentType="application/vnd.openxmlformats-officedocument.drawingml.chart+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6.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66.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4"/>
    <p:sldMasterId id="2147483834" r:id="rId5"/>
    <p:sldMasterId id="2147483839" r:id="rId6"/>
    <p:sldMasterId id="2147483861" r:id="rId7"/>
  </p:sldMasterIdLst>
  <p:notesMasterIdLst>
    <p:notesMasterId r:id="rId27"/>
  </p:notesMasterIdLst>
  <p:handoutMasterIdLst>
    <p:handoutMasterId r:id="rId28"/>
  </p:handoutMasterIdLst>
  <p:sldIdLst>
    <p:sldId id="258" r:id="rId8"/>
    <p:sldId id="545" r:id="rId9"/>
    <p:sldId id="336" r:id="rId10"/>
    <p:sldId id="529" r:id="rId11"/>
    <p:sldId id="2145706054" r:id="rId12"/>
    <p:sldId id="2145706046" r:id="rId13"/>
    <p:sldId id="2145706141" r:id="rId14"/>
    <p:sldId id="546" r:id="rId15"/>
    <p:sldId id="2145706205" r:id="rId16"/>
    <p:sldId id="262" r:id="rId17"/>
    <p:sldId id="2145706203" r:id="rId18"/>
    <p:sldId id="2145706098" r:id="rId19"/>
    <p:sldId id="2255" r:id="rId20"/>
    <p:sldId id="2145706198" r:id="rId21"/>
    <p:sldId id="2238" r:id="rId22"/>
    <p:sldId id="493" r:id="rId23"/>
    <p:sldId id="291" r:id="rId24"/>
    <p:sldId id="548" r:id="rId25"/>
    <p:sldId id="2145706199" r:id="rId26"/>
  </p:sldIdLst>
  <p:sldSz cx="12192000" cy="6858000"/>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EA2"/>
    <a:srgbClr val="FFFFFF"/>
    <a:srgbClr val="E3221D"/>
    <a:srgbClr val="C26A3E"/>
    <a:srgbClr val="DBF3F8"/>
    <a:srgbClr val="FFC000"/>
    <a:srgbClr val="5B9BD5"/>
    <a:srgbClr val="C00000"/>
    <a:srgbClr val="FF0000"/>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3" autoAdjust="0"/>
    <p:restoredTop sz="96185" autoAdjust="0"/>
  </p:normalViewPr>
  <p:slideViewPr>
    <p:cSldViewPr snapToGrid="0">
      <p:cViewPr varScale="1">
        <p:scale>
          <a:sx n="97" d="100"/>
          <a:sy n="97" d="100"/>
        </p:scale>
        <p:origin x="82" y="211"/>
      </p:cViewPr>
      <p:guideLst>
        <p:guide orient="horz" pos="2092"/>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210095497953616E-2"/>
          <c:y val="5.1686101481248033E-2"/>
          <c:w val="0.93069577080491128"/>
          <c:h val="0.89631263788213045"/>
        </c:manualLayout>
      </c:layout>
      <c:scatterChart>
        <c:scatterStyle val="lineMarker"/>
        <c:varyColors val="0"/>
        <c:ser>
          <c:idx val="0"/>
          <c:order val="0"/>
          <c:spPr>
            <a:ln w="25400" cmpd="sng" algn="ctr">
              <a:solidFill>
                <a:schemeClr val="accent1"/>
              </a:solidFill>
              <a:prstDash val="solid"/>
            </a:ln>
          </c:spPr>
          <c:marker>
            <c:symbol val="none"/>
          </c:marker>
          <c:xVal>
            <c:numRef>
              <c:f>Sheet1!$A$1:$EA$1</c:f>
              <c:numCache>
                <c:formatCode>General</c:formatCode>
                <c:ptCount val="131"/>
                <c:pt idx="0">
                  <c:v>1890</c:v>
                </c:pt>
                <c:pt idx="1">
                  <c:v>1893</c:v>
                </c:pt>
                <c:pt idx="2">
                  <c:v>1894</c:v>
                </c:pt>
                <c:pt idx="3">
                  <c:v>1895</c:v>
                </c:pt>
                <c:pt idx="4">
                  <c:v>1896</c:v>
                </c:pt>
                <c:pt idx="5">
                  <c:v>1897</c:v>
                </c:pt>
                <c:pt idx="6">
                  <c:v>1898</c:v>
                </c:pt>
                <c:pt idx="7">
                  <c:v>1899</c:v>
                </c:pt>
                <c:pt idx="8">
                  <c:v>1900</c:v>
                </c:pt>
                <c:pt idx="9">
                  <c:v>1901</c:v>
                </c:pt>
                <c:pt idx="10">
                  <c:v>1902</c:v>
                </c:pt>
                <c:pt idx="11">
                  <c:v>1903</c:v>
                </c:pt>
                <c:pt idx="12">
                  <c:v>1904</c:v>
                </c:pt>
                <c:pt idx="13">
                  <c:v>1905</c:v>
                </c:pt>
                <c:pt idx="14">
                  <c:v>1906</c:v>
                </c:pt>
                <c:pt idx="15">
                  <c:v>1907</c:v>
                </c:pt>
                <c:pt idx="16">
                  <c:v>1908</c:v>
                </c:pt>
                <c:pt idx="17">
                  <c:v>1909</c:v>
                </c:pt>
                <c:pt idx="18">
                  <c:v>1910</c:v>
                </c:pt>
                <c:pt idx="19">
                  <c:v>1911</c:v>
                </c:pt>
                <c:pt idx="20">
                  <c:v>1912</c:v>
                </c:pt>
                <c:pt idx="21">
                  <c:v>1913</c:v>
                </c:pt>
                <c:pt idx="22">
                  <c:v>1914</c:v>
                </c:pt>
                <c:pt idx="23">
                  <c:v>1915</c:v>
                </c:pt>
                <c:pt idx="24">
                  <c:v>1916</c:v>
                </c:pt>
                <c:pt idx="25">
                  <c:v>1917</c:v>
                </c:pt>
                <c:pt idx="26">
                  <c:v>1918</c:v>
                </c:pt>
                <c:pt idx="27">
                  <c:v>1919</c:v>
                </c:pt>
                <c:pt idx="28">
                  <c:v>1920</c:v>
                </c:pt>
                <c:pt idx="29">
                  <c:v>1921</c:v>
                </c:pt>
                <c:pt idx="30">
                  <c:v>1922</c:v>
                </c:pt>
                <c:pt idx="31">
                  <c:v>1923</c:v>
                </c:pt>
                <c:pt idx="32">
                  <c:v>1924</c:v>
                </c:pt>
                <c:pt idx="33">
                  <c:v>1925</c:v>
                </c:pt>
                <c:pt idx="34">
                  <c:v>1926</c:v>
                </c:pt>
                <c:pt idx="35">
                  <c:v>1927</c:v>
                </c:pt>
                <c:pt idx="36">
                  <c:v>1928</c:v>
                </c:pt>
                <c:pt idx="37">
                  <c:v>1929</c:v>
                </c:pt>
                <c:pt idx="38">
                  <c:v>1930</c:v>
                </c:pt>
                <c:pt idx="39">
                  <c:v>1931</c:v>
                </c:pt>
                <c:pt idx="40">
                  <c:v>1932</c:v>
                </c:pt>
                <c:pt idx="41">
                  <c:v>1933</c:v>
                </c:pt>
                <c:pt idx="42">
                  <c:v>1934</c:v>
                </c:pt>
                <c:pt idx="43">
                  <c:v>1935</c:v>
                </c:pt>
                <c:pt idx="44">
                  <c:v>1936</c:v>
                </c:pt>
                <c:pt idx="45">
                  <c:v>1937</c:v>
                </c:pt>
                <c:pt idx="46">
                  <c:v>1938</c:v>
                </c:pt>
                <c:pt idx="47">
                  <c:v>1939</c:v>
                </c:pt>
                <c:pt idx="48">
                  <c:v>1940</c:v>
                </c:pt>
                <c:pt idx="49">
                  <c:v>1941</c:v>
                </c:pt>
                <c:pt idx="50">
                  <c:v>1942</c:v>
                </c:pt>
                <c:pt idx="51">
                  <c:v>1943</c:v>
                </c:pt>
                <c:pt idx="52">
                  <c:v>1944</c:v>
                </c:pt>
                <c:pt idx="53">
                  <c:v>1945</c:v>
                </c:pt>
                <c:pt idx="54">
                  <c:v>1946</c:v>
                </c:pt>
                <c:pt idx="55">
                  <c:v>1947</c:v>
                </c:pt>
                <c:pt idx="56">
                  <c:v>1948</c:v>
                </c:pt>
                <c:pt idx="57">
                  <c:v>1949</c:v>
                </c:pt>
                <c:pt idx="58">
                  <c:v>1950</c:v>
                </c:pt>
                <c:pt idx="59">
                  <c:v>1951</c:v>
                </c:pt>
                <c:pt idx="60">
                  <c:v>1952</c:v>
                </c:pt>
                <c:pt idx="61">
                  <c:v>1953</c:v>
                </c:pt>
                <c:pt idx="62">
                  <c:v>1954</c:v>
                </c:pt>
                <c:pt idx="63">
                  <c:v>1955</c:v>
                </c:pt>
                <c:pt idx="64">
                  <c:v>1956</c:v>
                </c:pt>
                <c:pt idx="65">
                  <c:v>1957</c:v>
                </c:pt>
                <c:pt idx="66">
                  <c:v>1958</c:v>
                </c:pt>
                <c:pt idx="67">
                  <c:v>1959</c:v>
                </c:pt>
                <c:pt idx="68">
                  <c:v>1960</c:v>
                </c:pt>
                <c:pt idx="69">
                  <c:v>1961</c:v>
                </c:pt>
                <c:pt idx="70">
                  <c:v>1962</c:v>
                </c:pt>
                <c:pt idx="71">
                  <c:v>1963</c:v>
                </c:pt>
                <c:pt idx="72">
                  <c:v>1964</c:v>
                </c:pt>
                <c:pt idx="73">
                  <c:v>1965</c:v>
                </c:pt>
                <c:pt idx="74">
                  <c:v>1966</c:v>
                </c:pt>
                <c:pt idx="75">
                  <c:v>1967</c:v>
                </c:pt>
                <c:pt idx="76">
                  <c:v>1968</c:v>
                </c:pt>
                <c:pt idx="77">
                  <c:v>1969</c:v>
                </c:pt>
                <c:pt idx="78">
                  <c:v>1970</c:v>
                </c:pt>
                <c:pt idx="79">
                  <c:v>1971</c:v>
                </c:pt>
                <c:pt idx="80">
                  <c:v>1972</c:v>
                </c:pt>
                <c:pt idx="81">
                  <c:v>1973</c:v>
                </c:pt>
                <c:pt idx="82">
                  <c:v>1974</c:v>
                </c:pt>
                <c:pt idx="83">
                  <c:v>1975</c:v>
                </c:pt>
                <c:pt idx="84">
                  <c:v>1976</c:v>
                </c:pt>
                <c:pt idx="85">
                  <c:v>1977</c:v>
                </c:pt>
                <c:pt idx="86">
                  <c:v>1978</c:v>
                </c:pt>
                <c:pt idx="87">
                  <c:v>1979</c:v>
                </c:pt>
                <c:pt idx="88">
                  <c:v>1980</c:v>
                </c:pt>
                <c:pt idx="89">
                  <c:v>1981</c:v>
                </c:pt>
                <c:pt idx="90">
                  <c:v>1982</c:v>
                </c:pt>
                <c:pt idx="91">
                  <c:v>1983</c:v>
                </c:pt>
                <c:pt idx="92">
                  <c:v>1984</c:v>
                </c:pt>
                <c:pt idx="93">
                  <c:v>1985</c:v>
                </c:pt>
                <c:pt idx="94">
                  <c:v>1986</c:v>
                </c:pt>
                <c:pt idx="95">
                  <c:v>1987</c:v>
                </c:pt>
                <c:pt idx="96">
                  <c:v>1988</c:v>
                </c:pt>
                <c:pt idx="97">
                  <c:v>1989</c:v>
                </c:pt>
                <c:pt idx="98">
                  <c:v>1990</c:v>
                </c:pt>
                <c:pt idx="99">
                  <c:v>1991</c:v>
                </c:pt>
                <c:pt idx="100">
                  <c:v>1992</c:v>
                </c:pt>
                <c:pt idx="101">
                  <c:v>1993</c:v>
                </c:pt>
                <c:pt idx="102">
                  <c:v>1994</c:v>
                </c:pt>
                <c:pt idx="103">
                  <c:v>1995</c:v>
                </c:pt>
                <c:pt idx="104">
                  <c:v>1996</c:v>
                </c:pt>
                <c:pt idx="105">
                  <c:v>1997</c:v>
                </c:pt>
                <c:pt idx="106">
                  <c:v>1998</c:v>
                </c:pt>
                <c:pt idx="107">
                  <c:v>1999</c:v>
                </c:pt>
                <c:pt idx="108">
                  <c:v>2000</c:v>
                </c:pt>
                <c:pt idx="109">
                  <c:v>2001</c:v>
                </c:pt>
                <c:pt idx="110">
                  <c:v>2002</c:v>
                </c:pt>
                <c:pt idx="111">
                  <c:v>2003</c:v>
                </c:pt>
                <c:pt idx="112">
                  <c:v>2004</c:v>
                </c:pt>
                <c:pt idx="113">
                  <c:v>2005</c:v>
                </c:pt>
                <c:pt idx="114">
                  <c:v>2006</c:v>
                </c:pt>
                <c:pt idx="115">
                  <c:v>2007</c:v>
                </c:pt>
                <c:pt idx="116">
                  <c:v>2008</c:v>
                </c:pt>
                <c:pt idx="117">
                  <c:v>2009</c:v>
                </c:pt>
                <c:pt idx="118">
                  <c:v>2010</c:v>
                </c:pt>
                <c:pt idx="119">
                  <c:v>2011</c:v>
                </c:pt>
                <c:pt idx="120">
                  <c:v>2012</c:v>
                </c:pt>
                <c:pt idx="121">
                  <c:v>2013</c:v>
                </c:pt>
                <c:pt idx="122">
                  <c:v>2014</c:v>
                </c:pt>
                <c:pt idx="123">
                  <c:v>2015</c:v>
                </c:pt>
                <c:pt idx="124">
                  <c:v>2016</c:v>
                </c:pt>
                <c:pt idx="125">
                  <c:v>2017</c:v>
                </c:pt>
                <c:pt idx="126">
                  <c:v>2018</c:v>
                </c:pt>
                <c:pt idx="127">
                  <c:v>2019</c:v>
                </c:pt>
                <c:pt idx="128">
                  <c:v>2020</c:v>
                </c:pt>
                <c:pt idx="129">
                  <c:v>2021</c:v>
                </c:pt>
                <c:pt idx="130">
                  <c:v>2022</c:v>
                </c:pt>
              </c:numCache>
            </c:numRef>
          </c:xVal>
          <c:yVal>
            <c:numRef>
              <c:f>Sheet1!$A$2:$EA$2</c:f>
              <c:numCache>
                <c:formatCode>General</c:formatCode>
                <c:ptCount val="131"/>
                <c:pt idx="0">
                  <c:v>68</c:v>
                </c:pt>
                <c:pt idx="1">
                  <c:v>66</c:v>
                </c:pt>
                <c:pt idx="2">
                  <c:v>67</c:v>
                </c:pt>
                <c:pt idx="3">
                  <c:v>64</c:v>
                </c:pt>
                <c:pt idx="4">
                  <c:v>68</c:v>
                </c:pt>
                <c:pt idx="5">
                  <c:v>64</c:v>
                </c:pt>
                <c:pt idx="6">
                  <c:v>67</c:v>
                </c:pt>
                <c:pt idx="7">
                  <c:v>65</c:v>
                </c:pt>
                <c:pt idx="8">
                  <c:v>66</c:v>
                </c:pt>
                <c:pt idx="9">
                  <c:v>65</c:v>
                </c:pt>
                <c:pt idx="10">
                  <c:v>65</c:v>
                </c:pt>
                <c:pt idx="11">
                  <c:v>68</c:v>
                </c:pt>
                <c:pt idx="12">
                  <c:v>68</c:v>
                </c:pt>
                <c:pt idx="13">
                  <c:v>66</c:v>
                </c:pt>
                <c:pt idx="14">
                  <c:v>68</c:v>
                </c:pt>
                <c:pt idx="15">
                  <c:v>70</c:v>
                </c:pt>
                <c:pt idx="16">
                  <c:v>73</c:v>
                </c:pt>
                <c:pt idx="17">
                  <c:v>70</c:v>
                </c:pt>
                <c:pt idx="18">
                  <c:v>70</c:v>
                </c:pt>
                <c:pt idx="19">
                  <c:v>72</c:v>
                </c:pt>
                <c:pt idx="20">
                  <c:v>72</c:v>
                </c:pt>
                <c:pt idx="21">
                  <c:v>71</c:v>
                </c:pt>
                <c:pt idx="22">
                  <c:v>69</c:v>
                </c:pt>
                <c:pt idx="23">
                  <c:v>61</c:v>
                </c:pt>
                <c:pt idx="24">
                  <c:v>56.999999999999993</c:v>
                </c:pt>
                <c:pt idx="25">
                  <c:v>53</c:v>
                </c:pt>
                <c:pt idx="26">
                  <c:v>47</c:v>
                </c:pt>
                <c:pt idx="27">
                  <c:v>44</c:v>
                </c:pt>
                <c:pt idx="28">
                  <c:v>51</c:v>
                </c:pt>
                <c:pt idx="29">
                  <c:v>48</c:v>
                </c:pt>
                <c:pt idx="30">
                  <c:v>60</c:v>
                </c:pt>
                <c:pt idx="31">
                  <c:v>56.000000000000007</c:v>
                </c:pt>
                <c:pt idx="32">
                  <c:v>52</c:v>
                </c:pt>
                <c:pt idx="33">
                  <c:v>57.999999999999993</c:v>
                </c:pt>
                <c:pt idx="34">
                  <c:v>56.999999999999993</c:v>
                </c:pt>
                <c:pt idx="35">
                  <c:v>56.999999999999993</c:v>
                </c:pt>
                <c:pt idx="36">
                  <c:v>60</c:v>
                </c:pt>
                <c:pt idx="37">
                  <c:v>60</c:v>
                </c:pt>
                <c:pt idx="38">
                  <c:v>60</c:v>
                </c:pt>
                <c:pt idx="39">
                  <c:v>57.999999999999993</c:v>
                </c:pt>
                <c:pt idx="40">
                  <c:v>56.000000000000007</c:v>
                </c:pt>
                <c:pt idx="41">
                  <c:v>57.999999999999993</c:v>
                </c:pt>
                <c:pt idx="42">
                  <c:v>52</c:v>
                </c:pt>
                <c:pt idx="43">
                  <c:v>53</c:v>
                </c:pt>
                <c:pt idx="44">
                  <c:v>51</c:v>
                </c:pt>
                <c:pt idx="45">
                  <c:v>52</c:v>
                </c:pt>
                <c:pt idx="46">
                  <c:v>46</c:v>
                </c:pt>
                <c:pt idx="47">
                  <c:v>51</c:v>
                </c:pt>
                <c:pt idx="48">
                  <c:v>48</c:v>
                </c:pt>
                <c:pt idx="49">
                  <c:v>49</c:v>
                </c:pt>
                <c:pt idx="50">
                  <c:v>45</c:v>
                </c:pt>
                <c:pt idx="51">
                  <c:v>46</c:v>
                </c:pt>
                <c:pt idx="52">
                  <c:v>37</c:v>
                </c:pt>
                <c:pt idx="53">
                  <c:v>22</c:v>
                </c:pt>
                <c:pt idx="54">
                  <c:v>30</c:v>
                </c:pt>
                <c:pt idx="55">
                  <c:v>34</c:v>
                </c:pt>
                <c:pt idx="56">
                  <c:v>35</c:v>
                </c:pt>
                <c:pt idx="57">
                  <c:v>37</c:v>
                </c:pt>
                <c:pt idx="58">
                  <c:v>37</c:v>
                </c:pt>
                <c:pt idx="59">
                  <c:v>38</c:v>
                </c:pt>
                <c:pt idx="60">
                  <c:v>38</c:v>
                </c:pt>
                <c:pt idx="61">
                  <c:v>39</c:v>
                </c:pt>
                <c:pt idx="62">
                  <c:v>40</c:v>
                </c:pt>
                <c:pt idx="63">
                  <c:v>42</c:v>
                </c:pt>
                <c:pt idx="64">
                  <c:v>44</c:v>
                </c:pt>
                <c:pt idx="65">
                  <c:v>45</c:v>
                </c:pt>
                <c:pt idx="66">
                  <c:v>45</c:v>
                </c:pt>
                <c:pt idx="67">
                  <c:v>46</c:v>
                </c:pt>
                <c:pt idx="68">
                  <c:v>49</c:v>
                </c:pt>
                <c:pt idx="69">
                  <c:v>50</c:v>
                </c:pt>
                <c:pt idx="70">
                  <c:v>51</c:v>
                </c:pt>
                <c:pt idx="71">
                  <c:v>53</c:v>
                </c:pt>
                <c:pt idx="72">
                  <c:v>55.000000000000007</c:v>
                </c:pt>
                <c:pt idx="73">
                  <c:v>56.000000000000007</c:v>
                </c:pt>
                <c:pt idx="74">
                  <c:v>56.999999999999993</c:v>
                </c:pt>
                <c:pt idx="75">
                  <c:v>59</c:v>
                </c:pt>
                <c:pt idx="76">
                  <c:v>60</c:v>
                </c:pt>
                <c:pt idx="77">
                  <c:v>65</c:v>
                </c:pt>
                <c:pt idx="78">
                  <c:v>68</c:v>
                </c:pt>
                <c:pt idx="79">
                  <c:v>68</c:v>
                </c:pt>
                <c:pt idx="80">
                  <c:v>70</c:v>
                </c:pt>
                <c:pt idx="81">
                  <c:v>71</c:v>
                </c:pt>
                <c:pt idx="82">
                  <c:v>75</c:v>
                </c:pt>
                <c:pt idx="83">
                  <c:v>74</c:v>
                </c:pt>
                <c:pt idx="84">
                  <c:v>76</c:v>
                </c:pt>
                <c:pt idx="85">
                  <c:v>78</c:v>
                </c:pt>
                <c:pt idx="86">
                  <c:v>80</c:v>
                </c:pt>
                <c:pt idx="87">
                  <c:v>83</c:v>
                </c:pt>
                <c:pt idx="88">
                  <c:v>85</c:v>
                </c:pt>
                <c:pt idx="89">
                  <c:v>84</c:v>
                </c:pt>
                <c:pt idx="90">
                  <c:v>86</c:v>
                </c:pt>
                <c:pt idx="91">
                  <c:v>86</c:v>
                </c:pt>
                <c:pt idx="92">
                  <c:v>87</c:v>
                </c:pt>
                <c:pt idx="93">
                  <c:v>88</c:v>
                </c:pt>
                <c:pt idx="94">
                  <c:v>87</c:v>
                </c:pt>
                <c:pt idx="95">
                  <c:v>88</c:v>
                </c:pt>
                <c:pt idx="96">
                  <c:v>89</c:v>
                </c:pt>
                <c:pt idx="97">
                  <c:v>91</c:v>
                </c:pt>
                <c:pt idx="98">
                  <c:v>92</c:v>
                </c:pt>
                <c:pt idx="99">
                  <c:v>92</c:v>
                </c:pt>
                <c:pt idx="100">
                  <c:v>91</c:v>
                </c:pt>
                <c:pt idx="101">
                  <c:v>92</c:v>
                </c:pt>
                <c:pt idx="102">
                  <c:v>94</c:v>
                </c:pt>
                <c:pt idx="103">
                  <c:v>95</c:v>
                </c:pt>
                <c:pt idx="104">
                  <c:v>94</c:v>
                </c:pt>
                <c:pt idx="105">
                  <c:v>95</c:v>
                </c:pt>
                <c:pt idx="106">
                  <c:v>93</c:v>
                </c:pt>
                <c:pt idx="107">
                  <c:v>92</c:v>
                </c:pt>
                <c:pt idx="108">
                  <c:v>92</c:v>
                </c:pt>
                <c:pt idx="109">
                  <c:v>91</c:v>
                </c:pt>
                <c:pt idx="110">
                  <c:v>89</c:v>
                </c:pt>
                <c:pt idx="111">
                  <c:v>87</c:v>
                </c:pt>
                <c:pt idx="112">
                  <c:v>86</c:v>
                </c:pt>
                <c:pt idx="113">
                  <c:v>85</c:v>
                </c:pt>
                <c:pt idx="114">
                  <c:v>85</c:v>
                </c:pt>
                <c:pt idx="115">
                  <c:v>85</c:v>
                </c:pt>
                <c:pt idx="116">
                  <c:v>84</c:v>
                </c:pt>
                <c:pt idx="117">
                  <c:v>80</c:v>
                </c:pt>
                <c:pt idx="118">
                  <c:v>80</c:v>
                </c:pt>
                <c:pt idx="119">
                  <c:v>81</c:v>
                </c:pt>
                <c:pt idx="120">
                  <c:v>82</c:v>
                </c:pt>
                <c:pt idx="121">
                  <c:v>82</c:v>
                </c:pt>
                <c:pt idx="122">
                  <c:v>82</c:v>
                </c:pt>
                <c:pt idx="123">
                  <c:v>83</c:v>
                </c:pt>
                <c:pt idx="124">
                  <c:v>83</c:v>
                </c:pt>
                <c:pt idx="125">
                  <c:v>83</c:v>
                </c:pt>
                <c:pt idx="126">
                  <c:v>82</c:v>
                </c:pt>
                <c:pt idx="127">
                  <c:v>82</c:v>
                </c:pt>
                <c:pt idx="128">
                  <c:v>81</c:v>
                </c:pt>
                <c:pt idx="129">
                  <c:v>80</c:v>
                </c:pt>
                <c:pt idx="130">
                  <c:v>81</c:v>
                </c:pt>
              </c:numCache>
            </c:numRef>
          </c:yVal>
          <c:smooth val="0"/>
          <c:extLst>
            <c:ext xmlns:c16="http://schemas.microsoft.com/office/drawing/2014/chart" uri="{C3380CC4-5D6E-409C-BE32-E72D297353CC}">
              <c16:uniqueId val="{00000000-505D-44B3-BF83-2C4931187C85}"/>
            </c:ext>
          </c:extLst>
        </c:ser>
        <c:dLbls>
          <c:showLegendKey val="0"/>
          <c:showVal val="0"/>
          <c:showCatName val="0"/>
          <c:showSerName val="0"/>
          <c:showPercent val="0"/>
          <c:showBubbleSize val="0"/>
        </c:dLbls>
        <c:axId val="4"/>
        <c:axId val="5"/>
      </c:scatterChart>
      <c:valAx>
        <c:axId val="4"/>
        <c:scaling>
          <c:orientation val="minMax"/>
          <c:max val="2030"/>
          <c:min val="1890"/>
        </c:scaling>
        <c:delete val="0"/>
        <c:axPos val="b"/>
        <c:majorGridlines>
          <c:spPr>
            <a:ln>
              <a:noFill/>
            </a:ln>
          </c:spPr>
        </c:majorGridlines>
        <c:numFmt formatCode="General" sourceLinked="1"/>
        <c:majorTickMark val="out"/>
        <c:minorTickMark val="none"/>
        <c:tickLblPos val="none"/>
        <c:spPr>
          <a:ln w="9525" cmpd="sng" algn="ctr">
            <a:solidFill>
              <a:schemeClr val="tx1"/>
            </a:solidFill>
            <a:prstDash val="solid"/>
          </a:ln>
        </c:spPr>
        <c:txPr>
          <a:bodyPr wrap="none"/>
          <a:lstStyle/>
          <a:p>
            <a:pPr>
              <a:defRPr sz="1800" kern="1200">
                <a:latin typeface="+mn-lt"/>
                <a:ea typeface="+mn-ea"/>
                <a:cs typeface="+mn-cs"/>
              </a:defRPr>
            </a:pPr>
            <a:endParaRPr lang="en-001"/>
          </a:p>
        </c:txPr>
        <c:crossAx val="5"/>
        <c:crosses val="min"/>
        <c:crossBetween val="midCat"/>
        <c:majorUnit val="10"/>
      </c:valAx>
      <c:valAx>
        <c:axId val="5"/>
        <c:scaling>
          <c:orientation val="minMax"/>
          <c:max val="1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800" kern="1200">
                <a:solidFill>
                  <a:schemeClr val="tx1"/>
                </a:solidFill>
                <a:latin typeface="+mn-lt"/>
                <a:ea typeface="+mn-ea"/>
                <a:cs typeface="+mn-cs"/>
              </a:defRPr>
            </a:pPr>
            <a:endParaRPr lang="en-001"/>
          </a:p>
        </c:txPr>
        <c:crossAx val="4"/>
        <c:crosses val="min"/>
        <c:crossBetween val="midCat"/>
        <c:majorUnit val="1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876543209876543E-3"/>
          <c:y val="1.6768784263140921E-2"/>
          <c:w val="0.98209876543209873"/>
          <c:h val="0.96259271202837793"/>
        </c:manualLayout>
      </c:layout>
      <c:scatterChart>
        <c:scatterStyle val="lineMarker"/>
        <c:varyColors val="0"/>
        <c:ser>
          <c:idx val="0"/>
          <c:order val="0"/>
          <c:spPr>
            <a:ln w="25400" cmpd="sng" algn="ctr">
              <a:solidFill>
                <a:schemeClr val="accent1"/>
              </a:solidFill>
              <a:prstDash val="solid"/>
            </a:ln>
          </c:spPr>
          <c:marker>
            <c:symbol val="none"/>
          </c:marker>
          <c:xVal>
            <c:numRef>
              <c:f>Sheet1!$A$1:$CQ$1</c:f>
              <c:numCache>
                <c:formatCode>General</c:formatCode>
                <c:ptCount val="95"/>
                <c:pt idx="0">
                  <c:v>10957</c:v>
                </c:pt>
                <c:pt idx="1">
                  <c:v>11048</c:v>
                </c:pt>
                <c:pt idx="2">
                  <c:v>11139</c:v>
                </c:pt>
                <c:pt idx="3">
                  <c:v>11231</c:v>
                </c:pt>
                <c:pt idx="4">
                  <c:v>11323</c:v>
                </c:pt>
                <c:pt idx="5">
                  <c:v>11413</c:v>
                </c:pt>
                <c:pt idx="6">
                  <c:v>11504</c:v>
                </c:pt>
                <c:pt idx="7">
                  <c:v>11596</c:v>
                </c:pt>
                <c:pt idx="8">
                  <c:v>11688</c:v>
                </c:pt>
                <c:pt idx="9">
                  <c:v>11778</c:v>
                </c:pt>
                <c:pt idx="10">
                  <c:v>11869</c:v>
                </c:pt>
                <c:pt idx="11">
                  <c:v>11961</c:v>
                </c:pt>
                <c:pt idx="12">
                  <c:v>12053</c:v>
                </c:pt>
                <c:pt idx="13">
                  <c:v>12143</c:v>
                </c:pt>
                <c:pt idx="14">
                  <c:v>12234</c:v>
                </c:pt>
                <c:pt idx="15">
                  <c:v>12326</c:v>
                </c:pt>
                <c:pt idx="16">
                  <c:v>12418</c:v>
                </c:pt>
                <c:pt idx="17">
                  <c:v>12509</c:v>
                </c:pt>
                <c:pt idx="18">
                  <c:v>12600</c:v>
                </c:pt>
                <c:pt idx="19">
                  <c:v>12692</c:v>
                </c:pt>
                <c:pt idx="20">
                  <c:v>12784</c:v>
                </c:pt>
                <c:pt idx="21">
                  <c:v>12874</c:v>
                </c:pt>
                <c:pt idx="22">
                  <c:v>12965</c:v>
                </c:pt>
                <c:pt idx="23">
                  <c:v>13057</c:v>
                </c:pt>
                <c:pt idx="24">
                  <c:v>13149</c:v>
                </c:pt>
                <c:pt idx="25">
                  <c:v>13239</c:v>
                </c:pt>
                <c:pt idx="26">
                  <c:v>13330</c:v>
                </c:pt>
                <c:pt idx="27">
                  <c:v>13422</c:v>
                </c:pt>
                <c:pt idx="28">
                  <c:v>13514</c:v>
                </c:pt>
                <c:pt idx="29">
                  <c:v>13604</c:v>
                </c:pt>
                <c:pt idx="30">
                  <c:v>13695</c:v>
                </c:pt>
                <c:pt idx="31">
                  <c:v>13787</c:v>
                </c:pt>
                <c:pt idx="32">
                  <c:v>13879</c:v>
                </c:pt>
                <c:pt idx="33">
                  <c:v>13970</c:v>
                </c:pt>
                <c:pt idx="34">
                  <c:v>14061</c:v>
                </c:pt>
                <c:pt idx="35">
                  <c:v>14153</c:v>
                </c:pt>
                <c:pt idx="36">
                  <c:v>14245</c:v>
                </c:pt>
                <c:pt idx="37">
                  <c:v>14335</c:v>
                </c:pt>
                <c:pt idx="38">
                  <c:v>14426</c:v>
                </c:pt>
                <c:pt idx="39">
                  <c:v>14518</c:v>
                </c:pt>
                <c:pt idx="40">
                  <c:v>14610</c:v>
                </c:pt>
                <c:pt idx="41">
                  <c:v>14700</c:v>
                </c:pt>
                <c:pt idx="42">
                  <c:v>14791</c:v>
                </c:pt>
                <c:pt idx="43">
                  <c:v>14883</c:v>
                </c:pt>
                <c:pt idx="44">
                  <c:v>14975</c:v>
                </c:pt>
                <c:pt idx="45">
                  <c:v>15065</c:v>
                </c:pt>
                <c:pt idx="46">
                  <c:v>15156</c:v>
                </c:pt>
                <c:pt idx="47">
                  <c:v>15248</c:v>
                </c:pt>
                <c:pt idx="48">
                  <c:v>15340</c:v>
                </c:pt>
                <c:pt idx="49">
                  <c:v>15431</c:v>
                </c:pt>
                <c:pt idx="50">
                  <c:v>15522</c:v>
                </c:pt>
                <c:pt idx="51">
                  <c:v>15614</c:v>
                </c:pt>
                <c:pt idx="52">
                  <c:v>15706</c:v>
                </c:pt>
                <c:pt idx="53">
                  <c:v>15796</c:v>
                </c:pt>
                <c:pt idx="54">
                  <c:v>15887</c:v>
                </c:pt>
                <c:pt idx="55">
                  <c:v>15979</c:v>
                </c:pt>
                <c:pt idx="56">
                  <c:v>16071</c:v>
                </c:pt>
                <c:pt idx="57">
                  <c:v>16161</c:v>
                </c:pt>
                <c:pt idx="58">
                  <c:v>16252</c:v>
                </c:pt>
                <c:pt idx="59">
                  <c:v>16344</c:v>
                </c:pt>
                <c:pt idx="60">
                  <c:v>16436</c:v>
                </c:pt>
                <c:pt idx="61">
                  <c:v>16526</c:v>
                </c:pt>
                <c:pt idx="62">
                  <c:v>16617</c:v>
                </c:pt>
                <c:pt idx="63">
                  <c:v>16709</c:v>
                </c:pt>
                <c:pt idx="64">
                  <c:v>16801</c:v>
                </c:pt>
                <c:pt idx="65">
                  <c:v>16892</c:v>
                </c:pt>
                <c:pt idx="66">
                  <c:v>16983</c:v>
                </c:pt>
                <c:pt idx="67">
                  <c:v>17075</c:v>
                </c:pt>
                <c:pt idx="68">
                  <c:v>17167</c:v>
                </c:pt>
                <c:pt idx="69">
                  <c:v>17257</c:v>
                </c:pt>
                <c:pt idx="70">
                  <c:v>17348</c:v>
                </c:pt>
                <c:pt idx="71">
                  <c:v>17440</c:v>
                </c:pt>
                <c:pt idx="72">
                  <c:v>17532</c:v>
                </c:pt>
                <c:pt idx="73">
                  <c:v>17622</c:v>
                </c:pt>
                <c:pt idx="74">
                  <c:v>17713</c:v>
                </c:pt>
                <c:pt idx="75">
                  <c:v>17805</c:v>
                </c:pt>
                <c:pt idx="76">
                  <c:v>17897</c:v>
                </c:pt>
                <c:pt idx="77">
                  <c:v>17987</c:v>
                </c:pt>
                <c:pt idx="78">
                  <c:v>18078</c:v>
                </c:pt>
                <c:pt idx="79">
                  <c:v>18170</c:v>
                </c:pt>
                <c:pt idx="80">
                  <c:v>18262</c:v>
                </c:pt>
                <c:pt idx="81">
                  <c:v>18353</c:v>
                </c:pt>
                <c:pt idx="82">
                  <c:v>18444</c:v>
                </c:pt>
                <c:pt idx="83">
                  <c:v>18536</c:v>
                </c:pt>
                <c:pt idx="84">
                  <c:v>18628</c:v>
                </c:pt>
                <c:pt idx="85">
                  <c:v>18718</c:v>
                </c:pt>
                <c:pt idx="86">
                  <c:v>18809</c:v>
                </c:pt>
                <c:pt idx="87">
                  <c:v>18901</c:v>
                </c:pt>
                <c:pt idx="88">
                  <c:v>18993</c:v>
                </c:pt>
                <c:pt idx="89">
                  <c:v>19083</c:v>
                </c:pt>
                <c:pt idx="90">
                  <c:v>19174</c:v>
                </c:pt>
                <c:pt idx="91">
                  <c:v>19266</c:v>
                </c:pt>
                <c:pt idx="92">
                  <c:v>19358</c:v>
                </c:pt>
                <c:pt idx="93">
                  <c:v>19448</c:v>
                </c:pt>
                <c:pt idx="94">
                  <c:v>19539</c:v>
                </c:pt>
              </c:numCache>
            </c:numRef>
          </c:xVal>
          <c:yVal>
            <c:numRef>
              <c:f>Sheet1!$A$2:$CQ$2</c:f>
              <c:numCache>
                <c:formatCode>General</c:formatCode>
                <c:ptCount val="95"/>
                <c:pt idx="0">
                  <c:v>5.8925550889080096</c:v>
                </c:pt>
                <c:pt idx="1">
                  <c:v>5.9720099811995109</c:v>
                </c:pt>
                <c:pt idx="2">
                  <c:v>6.1487951410603099</c:v>
                </c:pt>
                <c:pt idx="3">
                  <c:v>6.1673053732984098</c:v>
                </c:pt>
                <c:pt idx="4">
                  <c:v>6.1470565473564101</c:v>
                </c:pt>
                <c:pt idx="5">
                  <c:v>6.0726474250567097</c:v>
                </c:pt>
                <c:pt idx="6">
                  <c:v>5.9294442281047104</c:v>
                </c:pt>
                <c:pt idx="7">
                  <c:v>5.8665321549690095</c:v>
                </c:pt>
                <c:pt idx="8">
                  <c:v>5.7281877321932093</c:v>
                </c:pt>
                <c:pt idx="9">
                  <c:v>5.5284723550759107</c:v>
                </c:pt>
                <c:pt idx="10">
                  <c:v>5.466111966028711</c:v>
                </c:pt>
                <c:pt idx="11">
                  <c:v>5.5117240772809097</c:v>
                </c:pt>
                <c:pt idx="12">
                  <c:v>5.5637961591940108</c:v>
                </c:pt>
                <c:pt idx="13">
                  <c:v>5.5173983302508098</c:v>
                </c:pt>
                <c:pt idx="14">
                  <c:v>5.5059384344154108</c:v>
                </c:pt>
                <c:pt idx="15">
                  <c:v>5.5449359367911093</c:v>
                </c:pt>
                <c:pt idx="16">
                  <c:v>5.4557133834944107</c:v>
                </c:pt>
                <c:pt idx="17">
                  <c:v>5.5023245860494097</c:v>
                </c:pt>
                <c:pt idx="18">
                  <c:v>5.5327289481633102</c:v>
                </c:pt>
                <c:pt idx="19">
                  <c:v>5.5408852850572092</c:v>
                </c:pt>
                <c:pt idx="20">
                  <c:v>5.5297520628372094</c:v>
                </c:pt>
                <c:pt idx="21">
                  <c:v>5.6896759815872109</c:v>
                </c:pt>
                <c:pt idx="22">
                  <c:v>5.7162276260404106</c:v>
                </c:pt>
                <c:pt idx="23">
                  <c:v>5.7766107322060094</c:v>
                </c:pt>
                <c:pt idx="24">
                  <c:v>5.7953922580749104</c:v>
                </c:pt>
                <c:pt idx="25">
                  <c:v>6.1179383478689093</c:v>
                </c:pt>
                <c:pt idx="26">
                  <c:v>6.1150577292317099</c:v>
                </c:pt>
                <c:pt idx="27">
                  <c:v>6.3063351545841098</c:v>
                </c:pt>
                <c:pt idx="28">
                  <c:v>6.674892539953909</c:v>
                </c:pt>
                <c:pt idx="29">
                  <c:v>6.6401472870141092</c:v>
                </c:pt>
                <c:pt idx="30">
                  <c:v>6.7300231607435101</c:v>
                </c:pt>
                <c:pt idx="31">
                  <c:v>7.1647897063945116</c:v>
                </c:pt>
                <c:pt idx="32">
                  <c:v>6.9660845477671103</c:v>
                </c:pt>
                <c:pt idx="33">
                  <c:v>7.0427359179081108</c:v>
                </c:pt>
                <c:pt idx="34">
                  <c:v>7.0041808936664118</c:v>
                </c:pt>
                <c:pt idx="35">
                  <c:v>6.8339165921544094</c:v>
                </c:pt>
                <c:pt idx="36">
                  <c:v>6.1695006303406092</c:v>
                </c:pt>
                <c:pt idx="37">
                  <c:v>5.7254678159260095</c:v>
                </c:pt>
                <c:pt idx="38">
                  <c:v>5.6440004516369093</c:v>
                </c:pt>
                <c:pt idx="39">
                  <c:v>5.5144737701074096</c:v>
                </c:pt>
                <c:pt idx="40">
                  <c:v>5.3854600875025103</c:v>
                </c:pt>
                <c:pt idx="41">
                  <c:v>5.5461192790448095</c:v>
                </c:pt>
                <c:pt idx="42">
                  <c:v>5.53921396600051</c:v>
                </c:pt>
                <c:pt idx="43">
                  <c:v>5.5276473939575101</c:v>
                </c:pt>
                <c:pt idx="44">
                  <c:v>5.6118719693137109</c:v>
                </c:pt>
                <c:pt idx="45">
                  <c:v>5.6672167250155105</c:v>
                </c:pt>
                <c:pt idx="46">
                  <c:v>5.7002313943451099</c:v>
                </c:pt>
                <c:pt idx="47">
                  <c:v>5.6663777821485102</c:v>
                </c:pt>
                <c:pt idx="48">
                  <c:v>5.5163502947727103</c:v>
                </c:pt>
                <c:pt idx="49">
                  <c:v>5.3722713629832093</c:v>
                </c:pt>
                <c:pt idx="50">
                  <c:v>5.2424877852730098</c:v>
                </c:pt>
                <c:pt idx="51">
                  <c:v>5.1948343203971099</c:v>
                </c:pt>
                <c:pt idx="52">
                  <c:v>4.97995713911771</c:v>
                </c:pt>
                <c:pt idx="53">
                  <c:v>5.0835506045621095</c:v>
                </c:pt>
                <c:pt idx="54">
                  <c:v>5.1252214261211098</c:v>
                </c:pt>
                <c:pt idx="55">
                  <c:v>5.3066407451377096</c:v>
                </c:pt>
                <c:pt idx="56">
                  <c:v>5.2374214445188105</c:v>
                </c:pt>
                <c:pt idx="57">
                  <c:v>5.2135205547482109</c:v>
                </c:pt>
                <c:pt idx="58">
                  <c:v>5.25230121327081</c:v>
                </c:pt>
                <c:pt idx="59">
                  <c:v>5.2878916750903109</c:v>
                </c:pt>
                <c:pt idx="60">
                  <c:v>5.2679405991660104</c:v>
                </c:pt>
                <c:pt idx="61">
                  <c:v>6.4537792347548084</c:v>
                </c:pt>
                <c:pt idx="62">
                  <c:v>5.4601257725562107</c:v>
                </c:pt>
                <c:pt idx="63">
                  <c:v>5.7321055396608109</c:v>
                </c:pt>
                <c:pt idx="64">
                  <c:v>5.5998949764902104</c:v>
                </c:pt>
                <c:pt idx="65">
                  <c:v>5.5964122841109099</c:v>
                </c:pt>
                <c:pt idx="66">
                  <c:v>5.5971650652487099</c:v>
                </c:pt>
                <c:pt idx="67">
                  <c:v>5.5524740067487102</c:v>
                </c:pt>
                <c:pt idx="68">
                  <c:v>5.6373193368113093</c:v>
                </c:pt>
                <c:pt idx="69">
                  <c:v>5.7107287702483109</c:v>
                </c:pt>
                <c:pt idx="70">
                  <c:v>5.9691493536491098</c:v>
                </c:pt>
                <c:pt idx="71">
                  <c:v>5.9526412008917102</c:v>
                </c:pt>
                <c:pt idx="72">
                  <c:v>5.9945308585860104</c:v>
                </c:pt>
                <c:pt idx="73">
                  <c:v>6.2313267303455095</c:v>
                </c:pt>
                <c:pt idx="74">
                  <c:v>6.1578738148870098</c:v>
                </c:pt>
                <c:pt idx="75">
                  <c:v>6.2891743277657106</c:v>
                </c:pt>
                <c:pt idx="76">
                  <c:v>6.3916507802790115</c:v>
                </c:pt>
                <c:pt idx="77">
                  <c:v>6.4670895113561109</c:v>
                </c:pt>
                <c:pt idx="78">
                  <c:v>6.5682502657983086</c:v>
                </c:pt>
                <c:pt idx="79">
                  <c:v>6.4884901782071118</c:v>
                </c:pt>
                <c:pt idx="80">
                  <c:v>6.3819618939361114</c:v>
                </c:pt>
                <c:pt idx="81">
                  <c:v>6.4921060924912091</c:v>
                </c:pt>
                <c:pt idx="82">
                  <c:v>6.5894885079087118</c:v>
                </c:pt>
                <c:pt idx="83">
                  <c:v>6.8393350421985097</c:v>
                </c:pt>
                <c:pt idx="84">
                  <c:v>6.891664962613909</c:v>
                </c:pt>
                <c:pt idx="85">
                  <c:v>6.8095591794451096</c:v>
                </c:pt>
                <c:pt idx="86">
                  <c:v>6.3258264334827103</c:v>
                </c:pt>
                <c:pt idx="87">
                  <c:v>6.3091908007968094</c:v>
                </c:pt>
                <c:pt idx="88">
                  <c:v>6.5414090886119105</c:v>
                </c:pt>
                <c:pt idx="89">
                  <c:v>6.5850784521167114</c:v>
                </c:pt>
                <c:pt idx="90">
                  <c:v>6.7235177956038115</c:v>
                </c:pt>
                <c:pt idx="91">
                  <c:v>6.8348581280975118</c:v>
                </c:pt>
                <c:pt idx="92">
                  <c:v>6.8902175843002098</c:v>
                </c:pt>
                <c:pt idx="93">
                  <c:v>7.0127335562988087</c:v>
                </c:pt>
                <c:pt idx="94">
                  <c:v>7.025078694143911</c:v>
                </c:pt>
              </c:numCache>
            </c:numRef>
          </c:yVal>
          <c:smooth val="0"/>
          <c:extLst>
            <c:ext xmlns:c16="http://schemas.microsoft.com/office/drawing/2014/chart" uri="{C3380CC4-5D6E-409C-BE32-E72D297353CC}">
              <c16:uniqueId val="{00000000-55F7-4D0C-BDD8-AF96FCEA24A7}"/>
            </c:ext>
          </c:extLst>
        </c:ser>
        <c:ser>
          <c:idx val="1"/>
          <c:order val="1"/>
          <c:spPr>
            <a:ln w="25400" cmpd="sng" algn="ctr">
              <a:solidFill>
                <a:srgbClr val="7F7F7F"/>
              </a:solidFill>
              <a:prstDash val="solid"/>
            </a:ln>
          </c:spPr>
          <c:marker>
            <c:symbol val="none"/>
          </c:marker>
          <c:xVal>
            <c:numRef>
              <c:f>Sheet1!$A$1:$CQ$1</c:f>
              <c:numCache>
                <c:formatCode>General</c:formatCode>
                <c:ptCount val="95"/>
                <c:pt idx="0">
                  <c:v>10957</c:v>
                </c:pt>
                <c:pt idx="1">
                  <c:v>11048</c:v>
                </c:pt>
                <c:pt idx="2">
                  <c:v>11139</c:v>
                </c:pt>
                <c:pt idx="3">
                  <c:v>11231</c:v>
                </c:pt>
                <c:pt idx="4">
                  <c:v>11323</c:v>
                </c:pt>
                <c:pt idx="5">
                  <c:v>11413</c:v>
                </c:pt>
                <c:pt idx="6">
                  <c:v>11504</c:v>
                </c:pt>
                <c:pt idx="7">
                  <c:v>11596</c:v>
                </c:pt>
                <c:pt idx="8">
                  <c:v>11688</c:v>
                </c:pt>
                <c:pt idx="9">
                  <c:v>11778</c:v>
                </c:pt>
                <c:pt idx="10">
                  <c:v>11869</c:v>
                </c:pt>
                <c:pt idx="11">
                  <c:v>11961</c:v>
                </c:pt>
                <c:pt idx="12">
                  <c:v>12053</c:v>
                </c:pt>
                <c:pt idx="13">
                  <c:v>12143</c:v>
                </c:pt>
                <c:pt idx="14">
                  <c:v>12234</c:v>
                </c:pt>
                <c:pt idx="15">
                  <c:v>12326</c:v>
                </c:pt>
                <c:pt idx="16">
                  <c:v>12418</c:v>
                </c:pt>
                <c:pt idx="17">
                  <c:v>12509</c:v>
                </c:pt>
                <c:pt idx="18">
                  <c:v>12600</c:v>
                </c:pt>
                <c:pt idx="19">
                  <c:v>12692</c:v>
                </c:pt>
                <c:pt idx="20">
                  <c:v>12784</c:v>
                </c:pt>
                <c:pt idx="21">
                  <c:v>12874</c:v>
                </c:pt>
                <c:pt idx="22">
                  <c:v>12965</c:v>
                </c:pt>
                <c:pt idx="23">
                  <c:v>13057</c:v>
                </c:pt>
                <c:pt idx="24">
                  <c:v>13149</c:v>
                </c:pt>
                <c:pt idx="25">
                  <c:v>13239</c:v>
                </c:pt>
                <c:pt idx="26">
                  <c:v>13330</c:v>
                </c:pt>
                <c:pt idx="27">
                  <c:v>13422</c:v>
                </c:pt>
                <c:pt idx="28">
                  <c:v>13514</c:v>
                </c:pt>
                <c:pt idx="29">
                  <c:v>13604</c:v>
                </c:pt>
                <c:pt idx="30">
                  <c:v>13695</c:v>
                </c:pt>
                <c:pt idx="31">
                  <c:v>13787</c:v>
                </c:pt>
                <c:pt idx="32">
                  <c:v>13879</c:v>
                </c:pt>
                <c:pt idx="33">
                  <c:v>13970</c:v>
                </c:pt>
                <c:pt idx="34">
                  <c:v>14061</c:v>
                </c:pt>
                <c:pt idx="35">
                  <c:v>14153</c:v>
                </c:pt>
                <c:pt idx="36">
                  <c:v>14245</c:v>
                </c:pt>
                <c:pt idx="37">
                  <c:v>14335</c:v>
                </c:pt>
                <c:pt idx="38">
                  <c:v>14426</c:v>
                </c:pt>
                <c:pt idx="39">
                  <c:v>14518</c:v>
                </c:pt>
                <c:pt idx="40">
                  <c:v>14610</c:v>
                </c:pt>
                <c:pt idx="41">
                  <c:v>14700</c:v>
                </c:pt>
                <c:pt idx="42">
                  <c:v>14791</c:v>
                </c:pt>
                <c:pt idx="43">
                  <c:v>14883</c:v>
                </c:pt>
                <c:pt idx="44">
                  <c:v>14975</c:v>
                </c:pt>
                <c:pt idx="45">
                  <c:v>15065</c:v>
                </c:pt>
                <c:pt idx="46">
                  <c:v>15156</c:v>
                </c:pt>
                <c:pt idx="47">
                  <c:v>15248</c:v>
                </c:pt>
                <c:pt idx="48">
                  <c:v>15340</c:v>
                </c:pt>
                <c:pt idx="49">
                  <c:v>15431</c:v>
                </c:pt>
                <c:pt idx="50">
                  <c:v>15522</c:v>
                </c:pt>
                <c:pt idx="51">
                  <c:v>15614</c:v>
                </c:pt>
                <c:pt idx="52">
                  <c:v>15706</c:v>
                </c:pt>
                <c:pt idx="53">
                  <c:v>15796</c:v>
                </c:pt>
                <c:pt idx="54">
                  <c:v>15887</c:v>
                </c:pt>
                <c:pt idx="55">
                  <c:v>15979</c:v>
                </c:pt>
                <c:pt idx="56">
                  <c:v>16071</c:v>
                </c:pt>
                <c:pt idx="57">
                  <c:v>16161</c:v>
                </c:pt>
                <c:pt idx="58">
                  <c:v>16252</c:v>
                </c:pt>
                <c:pt idx="59">
                  <c:v>16344</c:v>
                </c:pt>
                <c:pt idx="60">
                  <c:v>16436</c:v>
                </c:pt>
                <c:pt idx="61">
                  <c:v>16526</c:v>
                </c:pt>
                <c:pt idx="62">
                  <c:v>16617</c:v>
                </c:pt>
                <c:pt idx="63">
                  <c:v>16709</c:v>
                </c:pt>
                <c:pt idx="64">
                  <c:v>16801</c:v>
                </c:pt>
                <c:pt idx="65">
                  <c:v>16892</c:v>
                </c:pt>
                <c:pt idx="66">
                  <c:v>16983</c:v>
                </c:pt>
                <c:pt idx="67">
                  <c:v>17075</c:v>
                </c:pt>
                <c:pt idx="68">
                  <c:v>17167</c:v>
                </c:pt>
                <c:pt idx="69">
                  <c:v>17257</c:v>
                </c:pt>
                <c:pt idx="70">
                  <c:v>17348</c:v>
                </c:pt>
                <c:pt idx="71">
                  <c:v>17440</c:v>
                </c:pt>
                <c:pt idx="72">
                  <c:v>17532</c:v>
                </c:pt>
                <c:pt idx="73">
                  <c:v>17622</c:v>
                </c:pt>
                <c:pt idx="74">
                  <c:v>17713</c:v>
                </c:pt>
                <c:pt idx="75">
                  <c:v>17805</c:v>
                </c:pt>
                <c:pt idx="76">
                  <c:v>17897</c:v>
                </c:pt>
                <c:pt idx="77">
                  <c:v>17987</c:v>
                </c:pt>
                <c:pt idx="78">
                  <c:v>18078</c:v>
                </c:pt>
                <c:pt idx="79">
                  <c:v>18170</c:v>
                </c:pt>
                <c:pt idx="80">
                  <c:v>18262</c:v>
                </c:pt>
                <c:pt idx="81">
                  <c:v>18353</c:v>
                </c:pt>
                <c:pt idx="82">
                  <c:v>18444</c:v>
                </c:pt>
                <c:pt idx="83">
                  <c:v>18536</c:v>
                </c:pt>
                <c:pt idx="84">
                  <c:v>18628</c:v>
                </c:pt>
                <c:pt idx="85">
                  <c:v>18718</c:v>
                </c:pt>
                <c:pt idx="86">
                  <c:v>18809</c:v>
                </c:pt>
                <c:pt idx="87">
                  <c:v>18901</c:v>
                </c:pt>
                <c:pt idx="88">
                  <c:v>18993</c:v>
                </c:pt>
                <c:pt idx="89">
                  <c:v>19083</c:v>
                </c:pt>
                <c:pt idx="90">
                  <c:v>19174</c:v>
                </c:pt>
                <c:pt idx="91">
                  <c:v>19266</c:v>
                </c:pt>
                <c:pt idx="92">
                  <c:v>19358</c:v>
                </c:pt>
                <c:pt idx="93">
                  <c:v>19448</c:v>
                </c:pt>
                <c:pt idx="94">
                  <c:v>19539</c:v>
                </c:pt>
              </c:numCache>
            </c:numRef>
          </c:xVal>
          <c:yVal>
            <c:numRef>
              <c:f>Sheet1!$A$3:$CQ$3</c:f>
              <c:numCache>
                <c:formatCode>General</c:formatCode>
                <c:ptCount val="95"/>
                <c:pt idx="0">
                  <c:v>5.5139173402710107</c:v>
                </c:pt>
                <c:pt idx="1">
                  <c:v>5.5946205325028107</c:v>
                </c:pt>
                <c:pt idx="2">
                  <c:v>5.7282982823721103</c:v>
                </c:pt>
                <c:pt idx="3">
                  <c:v>5.7384533539029103</c:v>
                </c:pt>
                <c:pt idx="4">
                  <c:v>5.7074042191342098</c:v>
                </c:pt>
                <c:pt idx="5">
                  <c:v>5.4690190743118094</c:v>
                </c:pt>
                <c:pt idx="6">
                  <c:v>5.2365012737097096</c:v>
                </c:pt>
                <c:pt idx="7">
                  <c:v>5.00908596558331</c:v>
                </c:pt>
                <c:pt idx="8">
                  <c:v>4.6361303995573095</c:v>
                </c:pt>
                <c:pt idx="9">
                  <c:v>4.4086090320605109</c:v>
                </c:pt>
                <c:pt idx="10">
                  <c:v>4.3675604055965103</c:v>
                </c:pt>
                <c:pt idx="11">
                  <c:v>4.2397208973166105</c:v>
                </c:pt>
                <c:pt idx="12">
                  <c:v>4.1959682533607108</c:v>
                </c:pt>
                <c:pt idx="13">
                  <c:v>4.3717989700891096</c:v>
                </c:pt>
                <c:pt idx="14">
                  <c:v>4.3948351413322104</c:v>
                </c:pt>
                <c:pt idx="15">
                  <c:v>4.3675730948994094</c:v>
                </c:pt>
                <c:pt idx="16">
                  <c:v>4.1660402199940094</c:v>
                </c:pt>
                <c:pt idx="17">
                  <c:v>4.32709807352221</c:v>
                </c:pt>
                <c:pt idx="18">
                  <c:v>4.4957349175623094</c:v>
                </c:pt>
                <c:pt idx="19">
                  <c:v>4.5687262238295094</c:v>
                </c:pt>
                <c:pt idx="20">
                  <c:v>4.5612614873699098</c:v>
                </c:pt>
                <c:pt idx="21">
                  <c:v>4.6809778190581106</c:v>
                </c:pt>
                <c:pt idx="22">
                  <c:v>4.8031931441467108</c:v>
                </c:pt>
                <c:pt idx="23">
                  <c:v>4.8322839724858095</c:v>
                </c:pt>
                <c:pt idx="24">
                  <c:v>5.12563028879371</c:v>
                </c:pt>
                <c:pt idx="25">
                  <c:v>5.3520466381819105</c:v>
                </c:pt>
                <c:pt idx="26">
                  <c:v>5.5305897144160099</c:v>
                </c:pt>
                <c:pt idx="27">
                  <c:v>5.5797523728224103</c:v>
                </c:pt>
                <c:pt idx="28">
                  <c:v>5.7936675674012097</c:v>
                </c:pt>
                <c:pt idx="29">
                  <c:v>6.0549253816411106</c:v>
                </c:pt>
                <c:pt idx="30">
                  <c:v>6.1995615682980105</c:v>
                </c:pt>
                <c:pt idx="31">
                  <c:v>6.3856153369694084</c:v>
                </c:pt>
                <c:pt idx="32">
                  <c:v>6.54114697631341</c:v>
                </c:pt>
                <c:pt idx="33">
                  <c:v>6.5559020826955106</c:v>
                </c:pt>
                <c:pt idx="34">
                  <c:v>6.4444912132743113</c:v>
                </c:pt>
                <c:pt idx="35">
                  <c:v>6.0850392955263093</c:v>
                </c:pt>
                <c:pt idx="36">
                  <c:v>5.37205102653121</c:v>
                </c:pt>
                <c:pt idx="37">
                  <c:v>5.1472482416872101</c:v>
                </c:pt>
                <c:pt idx="38">
                  <c:v>5.0207864458884099</c:v>
                </c:pt>
                <c:pt idx="39">
                  <c:v>4.9110012898513098</c:v>
                </c:pt>
                <c:pt idx="40">
                  <c:v>4.8778130119967109</c:v>
                </c:pt>
                <c:pt idx="41">
                  <c:v>5.1405650628477098</c:v>
                </c:pt>
                <c:pt idx="42">
                  <c:v>5.35973718874091</c:v>
                </c:pt>
                <c:pt idx="43">
                  <c:v>5.4581515942037093</c:v>
                </c:pt>
                <c:pt idx="44">
                  <c:v>5.4162687678953105</c:v>
                </c:pt>
                <c:pt idx="45">
                  <c:v>5.5570242426151104</c:v>
                </c:pt>
                <c:pt idx="46">
                  <c:v>6.0734994834463105</c:v>
                </c:pt>
                <c:pt idx="47">
                  <c:v>6.1916354699010103</c:v>
                </c:pt>
                <c:pt idx="48">
                  <c:v>6.2750510785670102</c:v>
                </c:pt>
                <c:pt idx="49">
                  <c:v>6.4688620026171115</c:v>
                </c:pt>
                <c:pt idx="50">
                  <c:v>6.333579350997411</c:v>
                </c:pt>
                <c:pt idx="51">
                  <c:v>6.3811677611068092</c:v>
                </c:pt>
                <c:pt idx="52">
                  <c:v>6.3358572972782099</c:v>
                </c:pt>
                <c:pt idx="53">
                  <c:v>6.3378335378363104</c:v>
                </c:pt>
                <c:pt idx="54">
                  <c:v>6.450797559010109</c:v>
                </c:pt>
                <c:pt idx="55">
                  <c:v>6.5983781556403116</c:v>
                </c:pt>
                <c:pt idx="56">
                  <c:v>6.7841567935106113</c:v>
                </c:pt>
                <c:pt idx="57">
                  <c:v>7.0173421474044098</c:v>
                </c:pt>
                <c:pt idx="58">
                  <c:v>7.1151149761091084</c:v>
                </c:pt>
                <c:pt idx="59">
                  <c:v>7.1772989048860119</c:v>
                </c:pt>
                <c:pt idx="60">
                  <c:v>7.0002579059018117</c:v>
                </c:pt>
                <c:pt idx="61">
                  <c:v>7.0928510104985101</c:v>
                </c:pt>
                <c:pt idx="62">
                  <c:v>7.12999365227871</c:v>
                </c:pt>
                <c:pt idx="63">
                  <c:v>7.0218793716296091</c:v>
                </c:pt>
                <c:pt idx="64">
                  <c:v>7.0223926225366107</c:v>
                </c:pt>
                <c:pt idx="65">
                  <c:v>7.0500452014229111</c:v>
                </c:pt>
                <c:pt idx="66">
                  <c:v>7.1312325956723086</c:v>
                </c:pt>
                <c:pt idx="67">
                  <c:v>7.1786439668865114</c:v>
                </c:pt>
                <c:pt idx="68">
                  <c:v>7.2535190863110088</c:v>
                </c:pt>
                <c:pt idx="69">
                  <c:v>7.3572781991285083</c:v>
                </c:pt>
                <c:pt idx="70">
                  <c:v>7.3764587034477103</c:v>
                </c:pt>
                <c:pt idx="71">
                  <c:v>7.5979635359373106</c:v>
                </c:pt>
                <c:pt idx="72">
                  <c:v>7.8474897147919087</c:v>
                </c:pt>
                <c:pt idx="73">
                  <c:v>7.9700899206777116</c:v>
                </c:pt>
                <c:pt idx="74">
                  <c:v>7.9687382589706104</c:v>
                </c:pt>
                <c:pt idx="75">
                  <c:v>8.0294895296901103</c:v>
                </c:pt>
                <c:pt idx="76">
                  <c:v>8.1172657953898089</c:v>
                </c:pt>
                <c:pt idx="77">
                  <c:v>8.2409266902699088</c:v>
                </c:pt>
                <c:pt idx="78">
                  <c:v>8.2333505825226112</c:v>
                </c:pt>
                <c:pt idx="79">
                  <c:v>8.0691504635909084</c:v>
                </c:pt>
                <c:pt idx="80">
                  <c:v>8.1332844995418085</c:v>
                </c:pt>
                <c:pt idx="81">
                  <c:v>8.4800531120925093</c:v>
                </c:pt>
                <c:pt idx="82">
                  <c:v>7.7471391663840095</c:v>
                </c:pt>
                <c:pt idx="83">
                  <c:v>7.9672530099945114</c:v>
                </c:pt>
                <c:pt idx="84">
                  <c:v>7.982840400068909</c:v>
                </c:pt>
                <c:pt idx="85">
                  <c:v>7.9693222574975096</c:v>
                </c:pt>
                <c:pt idx="86">
                  <c:v>7.7309531529832114</c:v>
                </c:pt>
                <c:pt idx="87">
                  <c:v>7.5245500127811091</c:v>
                </c:pt>
                <c:pt idx="88">
                  <c:v>7.925376693425509</c:v>
                </c:pt>
                <c:pt idx="89">
                  <c:v>8.0611520601040105</c:v>
                </c:pt>
                <c:pt idx="90">
                  <c:v>8.0866359963873116</c:v>
                </c:pt>
                <c:pt idx="91">
                  <c:v>8.0871721054834111</c:v>
                </c:pt>
                <c:pt idx="92">
                  <c:v>8.2188190201517095</c:v>
                </c:pt>
                <c:pt idx="93">
                  <c:v>8.4830589509228105</c:v>
                </c:pt>
                <c:pt idx="94">
                  <c:v>8.3950786941439084</c:v>
                </c:pt>
              </c:numCache>
            </c:numRef>
          </c:yVal>
          <c:smooth val="0"/>
          <c:extLst>
            <c:ext xmlns:c16="http://schemas.microsoft.com/office/drawing/2014/chart" uri="{C3380CC4-5D6E-409C-BE32-E72D297353CC}">
              <c16:uniqueId val="{00000001-55F7-4D0C-BDD8-AF96FCEA24A7}"/>
            </c:ext>
          </c:extLst>
        </c:ser>
        <c:dLbls>
          <c:showLegendKey val="0"/>
          <c:showVal val="0"/>
          <c:showCatName val="0"/>
          <c:showSerName val="0"/>
          <c:showPercent val="0"/>
          <c:showBubbleSize val="0"/>
        </c:dLbls>
        <c:axId val="4"/>
        <c:axId val="5"/>
      </c:scatterChart>
      <c:valAx>
        <c:axId val="4"/>
        <c:scaling>
          <c:orientation val="minMax"/>
          <c:max val="20089"/>
          <c:min val="10957"/>
        </c:scaling>
        <c:delete val="0"/>
        <c:axPos val="b"/>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5"/>
        <c:crosses val="min"/>
        <c:crossBetween val="midCat"/>
      </c:valAx>
      <c:valAx>
        <c:axId val="5"/>
        <c:scaling>
          <c:orientation val="minMax"/>
          <c:max val="9.3150786941439101"/>
          <c:min val="0"/>
        </c:scaling>
        <c:delete val="0"/>
        <c:axPos val="l"/>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4"/>
        <c:crosses val="min"/>
        <c:crossBetween val="midCat"/>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044943820224715E-2"/>
          <c:y val="4.5720657931419016E-2"/>
          <c:w val="0.89339887640449434"/>
          <c:h val="0.83969891274045161"/>
        </c:manualLayout>
      </c:layout>
      <c:scatterChart>
        <c:scatterStyle val="lineMarker"/>
        <c:varyColors val="0"/>
        <c:ser>
          <c:idx val="0"/>
          <c:order val="0"/>
          <c:spPr>
            <a:ln w="25400" cmpd="sng" algn="ctr">
              <a:solidFill>
                <a:schemeClr val="accent1"/>
              </a:solidFill>
              <a:prstDash val="solid"/>
            </a:ln>
          </c:spPr>
          <c:marker>
            <c:symbol val="none"/>
          </c:marker>
          <c:xVal>
            <c:numRef>
              <c:f>Sheet1!$A$1:$W$1</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xVal>
          <c:yVal>
            <c:numRef>
              <c:f>Sheet1!$A$2:$W$2</c:f>
              <c:numCache>
                <c:formatCode>General</c:formatCode>
                <c:ptCount val="23"/>
                <c:pt idx="0">
                  <c:v>80.285734427050585</c:v>
                </c:pt>
                <c:pt idx="1">
                  <c:v>80.50272886338324</c:v>
                </c:pt>
                <c:pt idx="2">
                  <c:v>81.041886580430472</c:v>
                </c:pt>
                <c:pt idx="3">
                  <c:v>81.873967933494811</c:v>
                </c:pt>
                <c:pt idx="4">
                  <c:v>83.512532053967121</c:v>
                </c:pt>
                <c:pt idx="5">
                  <c:v>84.659421643911926</c:v>
                </c:pt>
                <c:pt idx="6">
                  <c:v>86.727741748940915</c:v>
                </c:pt>
                <c:pt idx="7">
                  <c:v>88.095964551771104</c:v>
                </c:pt>
                <c:pt idx="8">
                  <c:v>90.281256499651761</c:v>
                </c:pt>
                <c:pt idx="9">
                  <c:v>91.600313666661975</c:v>
                </c:pt>
                <c:pt idx="10">
                  <c:v>92.270454539896051</c:v>
                </c:pt>
                <c:pt idx="11">
                  <c:v>92.810035943954361</c:v>
                </c:pt>
                <c:pt idx="12">
                  <c:v>93.872776987825361</c:v>
                </c:pt>
                <c:pt idx="13">
                  <c:v>94.606585337097499</c:v>
                </c:pt>
                <c:pt idx="14">
                  <c:v>95.746563729939581</c:v>
                </c:pt>
                <c:pt idx="15">
                  <c:v>97.993416784171245</c:v>
                </c:pt>
                <c:pt idx="16">
                  <c:v>100</c:v>
                </c:pt>
                <c:pt idx="17">
                  <c:v>101.82897827395263</c:v>
                </c:pt>
                <c:pt idx="18">
                  <c:v>103.92190535662549</c:v>
                </c:pt>
                <c:pt idx="19">
                  <c:v>105.59191103782484</c:v>
                </c:pt>
                <c:pt idx="20">
                  <c:v>105.46471582108468</c:v>
                </c:pt>
                <c:pt idx="21">
                  <c:v>108.04857746806545</c:v>
                </c:pt>
                <c:pt idx="22">
                  <c:v>108.47215380953558</c:v>
                </c:pt>
              </c:numCache>
            </c:numRef>
          </c:yVal>
          <c:smooth val="0"/>
          <c:extLst>
            <c:ext xmlns:c16="http://schemas.microsoft.com/office/drawing/2014/chart" uri="{C3380CC4-5D6E-409C-BE32-E72D297353CC}">
              <c16:uniqueId val="{00000000-B7F4-44F5-887B-5535F1343CE8}"/>
            </c:ext>
          </c:extLst>
        </c:ser>
        <c:ser>
          <c:idx val="1"/>
          <c:order val="1"/>
          <c:spPr>
            <a:ln w="25400" cmpd="sng" algn="ctr">
              <a:solidFill>
                <a:srgbClr val="7F7F7F"/>
              </a:solidFill>
              <a:prstDash val="solid"/>
            </a:ln>
          </c:spPr>
          <c:marker>
            <c:symbol val="none"/>
          </c:marker>
          <c:xVal>
            <c:numRef>
              <c:f>Sheet1!$A$1:$W$1</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xVal>
          <c:yVal>
            <c:numRef>
              <c:f>Sheet1!$A$3:$W$3</c:f>
              <c:numCache>
                <c:formatCode>General</c:formatCode>
                <c:ptCount val="23"/>
                <c:pt idx="0">
                  <c:v>103.07575995620878</c:v>
                </c:pt>
                <c:pt idx="1">
                  <c:v>101.88529796309518</c:v>
                </c:pt>
                <c:pt idx="2">
                  <c:v>100.05445398092799</c:v>
                </c:pt>
                <c:pt idx="3">
                  <c:v>99.272538042461491</c:v>
                </c:pt>
                <c:pt idx="4">
                  <c:v>98.961474236919372</c:v>
                </c:pt>
                <c:pt idx="5">
                  <c:v>99.161375364326034</c:v>
                </c:pt>
                <c:pt idx="6">
                  <c:v>102.13543703158376</c:v>
                </c:pt>
                <c:pt idx="7">
                  <c:v>103.10576418013561</c:v>
                </c:pt>
                <c:pt idx="8">
                  <c:v>105.75682827537554</c:v>
                </c:pt>
                <c:pt idx="9">
                  <c:v>104.14959674331935</c:v>
                </c:pt>
                <c:pt idx="10">
                  <c:v>103.8634677336678</c:v>
                </c:pt>
                <c:pt idx="11">
                  <c:v>102.65350267745572</c:v>
                </c:pt>
                <c:pt idx="12">
                  <c:v>101.16646911822016</c:v>
                </c:pt>
                <c:pt idx="13">
                  <c:v>100.39866343377037</c:v>
                </c:pt>
                <c:pt idx="14">
                  <c:v>99.485388140436882</c:v>
                </c:pt>
                <c:pt idx="15">
                  <c:v>103.15233220180252</c:v>
                </c:pt>
                <c:pt idx="16">
                  <c:v>107.04520876856135</c:v>
                </c:pt>
                <c:pt idx="17">
                  <c:v>103.79109596146698</c:v>
                </c:pt>
                <c:pt idx="18">
                  <c:v>107.26299866163157</c:v>
                </c:pt>
                <c:pt idx="19">
                  <c:v>110.61479284412967</c:v>
                </c:pt>
                <c:pt idx="20">
                  <c:v>117.52461103092955</c:v>
                </c:pt>
                <c:pt idx="21">
                  <c:v>114.94849071808659</c:v>
                </c:pt>
                <c:pt idx="22">
                  <c:v>115.14650327389444</c:v>
                </c:pt>
              </c:numCache>
            </c:numRef>
          </c:yVal>
          <c:smooth val="0"/>
          <c:extLst>
            <c:ext xmlns:c16="http://schemas.microsoft.com/office/drawing/2014/chart" uri="{C3380CC4-5D6E-409C-BE32-E72D297353CC}">
              <c16:uniqueId val="{00000001-B7F4-44F5-887B-5535F1343CE8}"/>
            </c:ext>
          </c:extLst>
        </c:ser>
        <c:ser>
          <c:idx val="2"/>
          <c:order val="2"/>
          <c:spPr>
            <a:ln w="25400" cmpd="sng" algn="ctr">
              <a:solidFill>
                <a:schemeClr val="accent5"/>
              </a:solidFill>
              <a:prstDash val="solid"/>
            </a:ln>
          </c:spPr>
          <c:marker>
            <c:symbol val="none"/>
          </c:marker>
          <c:xVal>
            <c:numRef>
              <c:f>Sheet1!$A$1:$W$1</c:f>
              <c:numCache>
                <c:formatCode>General</c:formatCode>
                <c:ptCount val="2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numCache>
            </c:numRef>
          </c:xVal>
          <c:yVal>
            <c:numRef>
              <c:f>Sheet1!$A$4:$W$4</c:f>
              <c:numCache>
                <c:formatCode>General</c:formatCode>
                <c:ptCount val="23"/>
                <c:pt idx="0">
                  <c:v>30.776434977637809</c:v>
                </c:pt>
                <c:pt idx="1">
                  <c:v>31.394589070282748</c:v>
                </c:pt>
                <c:pt idx="2">
                  <c:v>35.023130741850409</c:v>
                </c:pt>
                <c:pt idx="3">
                  <c:v>39.042257210972004</c:v>
                </c:pt>
                <c:pt idx="4">
                  <c:v>43.438084092388031</c:v>
                </c:pt>
                <c:pt idx="5">
                  <c:v>48.388654356247145</c:v>
                </c:pt>
                <c:pt idx="6">
                  <c:v>53.942113503012905</c:v>
                </c:pt>
                <c:pt idx="7">
                  <c:v>58.044221351617409</c:v>
                </c:pt>
                <c:pt idx="8">
                  <c:v>58.41214247392422</c:v>
                </c:pt>
                <c:pt idx="9">
                  <c:v>62.504518032857263</c:v>
                </c:pt>
                <c:pt idx="10">
                  <c:v>62.628092125286216</c:v>
                </c:pt>
                <c:pt idx="11">
                  <c:v>63.236987699315726</c:v>
                </c:pt>
                <c:pt idx="12">
                  <c:v>66.427320317671544</c:v>
                </c:pt>
                <c:pt idx="13">
                  <c:v>69.015036740044422</c:v>
                </c:pt>
                <c:pt idx="14">
                  <c:v>72.256981440268447</c:v>
                </c:pt>
                <c:pt idx="15">
                  <c:v>77.119569402866233</c:v>
                </c:pt>
                <c:pt idx="16">
                  <c:v>81.980288488973571</c:v>
                </c:pt>
                <c:pt idx="17">
                  <c:v>84.206104239974991</c:v>
                </c:pt>
                <c:pt idx="18">
                  <c:v>86.004156715937285</c:v>
                </c:pt>
                <c:pt idx="19">
                  <c:v>91.283976069521003</c:v>
                </c:pt>
                <c:pt idx="20">
                  <c:v>95.927489966805751</c:v>
                </c:pt>
                <c:pt idx="21">
                  <c:v>99.676998445834442</c:v>
                </c:pt>
                <c:pt idx="22">
                  <c:v>103.29551461463164</c:v>
                </c:pt>
              </c:numCache>
            </c:numRef>
          </c:yVal>
          <c:smooth val="0"/>
          <c:extLst>
            <c:ext xmlns:c16="http://schemas.microsoft.com/office/drawing/2014/chart" uri="{C3380CC4-5D6E-409C-BE32-E72D297353CC}">
              <c16:uniqueId val="{00000002-B7F4-44F5-887B-5535F1343CE8}"/>
            </c:ext>
          </c:extLst>
        </c:ser>
        <c:dLbls>
          <c:showLegendKey val="0"/>
          <c:showVal val="0"/>
          <c:showCatName val="0"/>
          <c:showSerName val="0"/>
          <c:showPercent val="0"/>
          <c:showBubbleSize val="0"/>
        </c:dLbls>
        <c:axId val="4"/>
        <c:axId val="5"/>
      </c:scatterChart>
      <c:valAx>
        <c:axId val="4"/>
        <c:scaling>
          <c:orientation val="minMax"/>
          <c:max val="2022"/>
          <c:min val="2000"/>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800" kern="1200">
                <a:solidFill>
                  <a:schemeClr val="tx1"/>
                </a:solidFill>
                <a:latin typeface="+mn-lt"/>
                <a:ea typeface="+mn-ea"/>
                <a:cs typeface="+mn-cs"/>
              </a:defRPr>
            </a:pPr>
            <a:endParaRPr lang="en-001"/>
          </a:p>
        </c:txPr>
        <c:crossAx val="5"/>
        <c:crosses val="min"/>
        <c:crossBetween val="midCat"/>
        <c:majorUnit val="2"/>
      </c:valAx>
      <c:valAx>
        <c:axId val="5"/>
        <c:scaling>
          <c:orientation val="minMax"/>
          <c:max val="12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800" kern="1200">
                <a:solidFill>
                  <a:schemeClr val="tx1"/>
                </a:solidFill>
                <a:latin typeface="+mn-lt"/>
                <a:ea typeface="+mn-ea"/>
                <a:cs typeface="+mn-cs"/>
              </a:defRPr>
            </a:pPr>
            <a:endParaRPr lang="en-001"/>
          </a:p>
        </c:txPr>
        <c:crossAx val="4"/>
        <c:crosses val="min"/>
        <c:crossBetween val="midCat"/>
        <c:majorUnit val="1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2226438962681846E-3"/>
          <c:y val="7.2721875927574953E-2"/>
          <c:w val="0.9835547122074636"/>
          <c:h val="0.85455624814485009"/>
        </c:manualLayout>
      </c:layout>
      <c:barChart>
        <c:barDir val="col"/>
        <c:grouping val="stacked"/>
        <c:varyColors val="0"/>
        <c:ser>
          <c:idx val="0"/>
          <c:order val="0"/>
          <c:spPr>
            <a:solidFill>
              <a:srgbClr val="7F7F7F"/>
            </a:solidFill>
            <a:ln w="9525" cmpd="sng" algn="ctr">
              <a:solidFill>
                <a:schemeClr val="bg1"/>
              </a:solidFill>
              <a:prstDash val="solid"/>
            </a:ln>
          </c:spPr>
          <c:invertIfNegative val="0"/>
          <c:dLbls>
            <c:dLbl>
              <c:idx val="0"/>
              <c:layout>
                <c:manualLayout>
                  <c:x val="-4.5540796963946868E-2"/>
                  <c:y val="-1.4841199168892847E-3"/>
                </c:manualLayout>
              </c:layout>
              <c:numFmt formatCode="#,##0.0;&quot;-&quot;#,##0.0" sourceLinked="0"/>
              <c:spPr>
                <a:noFill/>
                <a:ln>
                  <a:noFill/>
                </a:ln>
              </c:spPr>
              <c:txPr>
                <a:bodyPr wrap="none"/>
                <a:lstStyle/>
                <a:p>
                  <a:pPr>
                    <a:defRPr sz="1800" kern="1200">
                      <a:solidFill>
                        <a:schemeClr val="tx2"/>
                      </a:solidFill>
                      <a:latin typeface="+mn-lt"/>
                      <a:ea typeface="+mn-ea"/>
                      <a:cs typeface="+mn-cs"/>
                    </a:defRPr>
                  </a:pPr>
                  <a:endParaRPr lang="en-001"/>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9B8-4373-9C4D-6A0F3411D56B}"/>
                </c:ext>
              </c:extLst>
            </c:dLbl>
            <c:dLbl>
              <c:idx val="1"/>
              <c:layout>
                <c:manualLayout>
                  <c:x val="0"/>
                  <c:y val="-1.4841199168892847E-3"/>
                </c:manualLayout>
              </c:layout>
              <c:numFmt formatCode="#,##0.0;&quot;-&quot;#,##0.0" sourceLinked="0"/>
              <c:spPr>
                <a:noFill/>
                <a:ln>
                  <a:noFill/>
                </a:ln>
              </c:spPr>
              <c:txPr>
                <a:bodyPr wrap="none"/>
                <a:lstStyle/>
                <a:p>
                  <a:pPr>
                    <a:defRPr sz="1800" kern="1200">
                      <a:solidFill>
                        <a:schemeClr val="tx2"/>
                      </a:solidFill>
                      <a:latin typeface="+mn-lt"/>
                      <a:ea typeface="+mn-ea"/>
                      <a:cs typeface="+mn-cs"/>
                    </a:defRPr>
                  </a:pPr>
                  <a:endParaRPr lang="en-001"/>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9B8-4373-9C4D-6A0F3411D56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Sheet1!$A$1:$C$1</c:f>
              <c:numCache>
                <c:formatCode>General</c:formatCode>
                <c:ptCount val="3"/>
                <c:pt idx="0">
                  <c:v>0.22</c:v>
                </c:pt>
                <c:pt idx="1">
                  <c:v>0.24206546139999999</c:v>
                </c:pt>
                <c:pt idx="2">
                  <c:v>5.0795466999999997E-3</c:v>
                </c:pt>
              </c:numCache>
            </c:numRef>
          </c:val>
          <c:extLst>
            <c:ext xmlns:c16="http://schemas.microsoft.com/office/drawing/2014/chart" uri="{C3380CC4-5D6E-409C-BE32-E72D297353CC}">
              <c16:uniqueId val="{00000002-B9B8-4373-9C4D-6A0F3411D56B}"/>
            </c:ext>
          </c:extLst>
        </c:ser>
        <c:ser>
          <c:idx val="1"/>
          <c:order val="1"/>
          <c:spPr>
            <a:solidFill>
              <a:schemeClr val="accent6"/>
            </a:solidFill>
            <a:ln w="9525" cmpd="sng" algn="ctr">
              <a:solidFill>
                <a:schemeClr val="bg1"/>
              </a:solidFill>
              <a:prstDash val="solid"/>
            </a:ln>
          </c:spPr>
          <c:invertIfNegative val="0"/>
          <c:dPt>
            <c:idx val="2"/>
            <c:invertIfNegative val="0"/>
            <c:bubble3D val="0"/>
            <c:spPr>
              <a:solidFill>
                <a:schemeClr val="hlink"/>
              </a:solidFill>
              <a:ln w="9525" cmpd="sng" algn="ctr">
                <a:solidFill>
                  <a:schemeClr val="bg1"/>
                </a:solidFill>
                <a:prstDash val="solid"/>
              </a:ln>
            </c:spPr>
            <c:extLst>
              <c:ext xmlns:c16="http://schemas.microsoft.com/office/drawing/2014/chart" uri="{C3380CC4-5D6E-409C-BE32-E72D297353CC}">
                <c16:uniqueId val="{00000003-B9B8-4373-9C4D-6A0F3411D56B}"/>
              </c:ext>
            </c:extLst>
          </c:dPt>
          <c:dLbls>
            <c:dLbl>
              <c:idx val="1"/>
              <c:layout>
                <c:manualLayout>
                  <c:x val="0"/>
                  <c:y val="-1.4841199168892847E-3"/>
                </c:manualLayout>
              </c:layout>
              <c:numFmt formatCode="#,##0.0;&quot;-&quot;#,##0.0" sourceLinked="0"/>
              <c:spPr>
                <a:noFill/>
                <a:ln>
                  <a:noFill/>
                </a:ln>
              </c:spPr>
              <c:txPr>
                <a:bodyPr wrap="none"/>
                <a:lstStyle/>
                <a:p>
                  <a:pPr>
                    <a:defRPr sz="1800" kern="1200">
                      <a:solidFill>
                        <a:schemeClr val="tx2"/>
                      </a:solidFill>
                      <a:latin typeface="+mn-lt"/>
                      <a:ea typeface="+mn-ea"/>
                      <a:cs typeface="+mn-cs"/>
                    </a:defRPr>
                  </a:pPr>
                  <a:endParaRPr lang="en-001"/>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9B8-4373-9C4D-6A0F3411D56B}"/>
                </c:ext>
              </c:extLst>
            </c:dLbl>
            <c:dLbl>
              <c:idx val="2"/>
              <c:layout>
                <c:manualLayout>
                  <c:x val="0"/>
                  <c:y val="-1.4841199168892847E-3"/>
                </c:manualLayout>
              </c:layout>
              <c:numFmt formatCode="#,##0.0;&quot;-&quot;#,##0.0" sourceLinked="0"/>
              <c:spPr>
                <a:noFill/>
                <a:ln>
                  <a:noFill/>
                </a:ln>
              </c:spPr>
              <c:txPr>
                <a:bodyPr wrap="none"/>
                <a:lstStyle/>
                <a:p>
                  <a:pPr>
                    <a:defRPr sz="1800" kern="1200">
                      <a:solidFill>
                        <a:schemeClr val="tx2"/>
                      </a:solidFill>
                      <a:latin typeface="+mn-lt"/>
                      <a:ea typeface="+mn-ea"/>
                      <a:cs typeface="+mn-cs"/>
                    </a:defRPr>
                  </a:pPr>
                  <a:endParaRPr lang="en-001"/>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9B8-4373-9C4D-6A0F3411D56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Sheet1!$A$2:$C$2</c:f>
              <c:numCache>
                <c:formatCode>General</c:formatCode>
                <c:ptCount val="3"/>
                <c:pt idx="0">
                  <c:v>6.0000000000000026E-2</c:v>
                </c:pt>
                <c:pt idx="1">
                  <c:v>0.18594957340000004</c:v>
                </c:pt>
                <c:pt idx="2">
                  <c:v>0.46114607949999997</c:v>
                </c:pt>
              </c:numCache>
            </c:numRef>
          </c:val>
          <c:extLst>
            <c:ext xmlns:c16="http://schemas.microsoft.com/office/drawing/2014/chart" uri="{C3380CC4-5D6E-409C-BE32-E72D297353CC}">
              <c16:uniqueId val="{00000005-B9B8-4373-9C4D-6A0F3411D56B}"/>
            </c:ext>
          </c:extLst>
        </c:ser>
        <c:ser>
          <c:idx val="2"/>
          <c:order val="2"/>
          <c:spPr>
            <a:solidFill>
              <a:schemeClr val="hlink"/>
            </a:solidFill>
            <a:ln w="9525" cmpd="sng" algn="ctr">
              <a:solidFill>
                <a:schemeClr val="bg1"/>
              </a:solidFill>
              <a:prstDash val="solid"/>
            </a:ln>
          </c:spPr>
          <c:invertIfNegative val="0"/>
          <c:dPt>
            <c:idx val="2"/>
            <c:invertIfNegative val="0"/>
            <c:bubble3D val="0"/>
            <c:spPr>
              <a:solidFill>
                <a:schemeClr val="accent1"/>
              </a:solidFill>
              <a:ln w="9525" cmpd="sng" algn="ctr">
                <a:solidFill>
                  <a:schemeClr val="bg1"/>
                </a:solidFill>
                <a:prstDash val="solid"/>
              </a:ln>
            </c:spPr>
            <c:extLst>
              <c:ext xmlns:c16="http://schemas.microsoft.com/office/drawing/2014/chart" uri="{C3380CC4-5D6E-409C-BE32-E72D297353CC}">
                <c16:uniqueId val="{00000006-B9B8-4373-9C4D-6A0F3411D56B}"/>
              </c:ext>
            </c:extLst>
          </c:dPt>
          <c:dLbls>
            <c:dLbl>
              <c:idx val="0"/>
              <c:layout>
                <c:manualLayout>
                  <c:x val="0"/>
                  <c:y val="-1.4841199168892847E-3"/>
                </c:manualLayout>
              </c:layout>
              <c:numFmt formatCode="#,##0.0;&quot;-&quot;#,##0.0" sourceLinked="0"/>
              <c:spPr>
                <a:noFill/>
                <a:ln>
                  <a:noFill/>
                </a:ln>
              </c:spPr>
              <c:txPr>
                <a:bodyPr wrap="none"/>
                <a:lstStyle/>
                <a:p>
                  <a:pPr>
                    <a:defRPr sz="1800" kern="1200">
                      <a:solidFill>
                        <a:schemeClr val="tx2"/>
                      </a:solidFill>
                      <a:latin typeface="+mn-lt"/>
                      <a:ea typeface="+mn-ea"/>
                      <a:cs typeface="+mn-cs"/>
                    </a:defRPr>
                  </a:pPr>
                  <a:endParaRPr lang="en-001"/>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9B8-4373-9C4D-6A0F3411D56B}"/>
                </c:ext>
              </c:extLst>
            </c:dLbl>
            <c:dLbl>
              <c:idx val="1"/>
              <c:layout>
                <c:manualLayout>
                  <c:x val="0"/>
                  <c:y val="-1.4841199168892847E-3"/>
                </c:manualLayout>
              </c:layout>
              <c:numFmt formatCode="#,##0.0;&quot;-&quot;#,##0.0" sourceLinked="0"/>
              <c:spPr>
                <a:noFill/>
                <a:ln>
                  <a:noFill/>
                </a:ln>
              </c:spPr>
              <c:txPr>
                <a:bodyPr wrap="none"/>
                <a:lstStyle/>
                <a:p>
                  <a:pPr>
                    <a:defRPr sz="1800" kern="1200">
                      <a:solidFill>
                        <a:schemeClr val="tx2"/>
                      </a:solidFill>
                      <a:latin typeface="+mn-lt"/>
                      <a:ea typeface="+mn-ea"/>
                      <a:cs typeface="+mn-cs"/>
                    </a:defRPr>
                  </a:pPr>
                  <a:endParaRPr lang="en-001"/>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9B8-4373-9C4D-6A0F3411D56B}"/>
                </c:ext>
              </c:extLst>
            </c:dLbl>
            <c:dLbl>
              <c:idx val="2"/>
              <c:layout>
                <c:manualLayout>
                  <c:x val="0"/>
                  <c:y val="-1.4841199168892847E-3"/>
                </c:manualLayout>
              </c:layout>
              <c:numFmt formatCode="#,##0.0;&quot;-&quot;#,##0.0" sourceLinked="0"/>
              <c:spPr>
                <a:noFill/>
                <a:ln>
                  <a:noFill/>
                </a:ln>
              </c:spPr>
              <c:txPr>
                <a:bodyPr wrap="none"/>
                <a:lstStyle/>
                <a:p>
                  <a:pPr>
                    <a:defRPr sz="1800" kern="1200">
                      <a:solidFill>
                        <a:schemeClr val="tx2"/>
                      </a:solidFill>
                      <a:latin typeface="+mn-lt"/>
                      <a:ea typeface="+mn-ea"/>
                      <a:cs typeface="+mn-cs"/>
                    </a:defRPr>
                  </a:pPr>
                  <a:endParaRPr lang="en-001"/>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9B8-4373-9C4D-6A0F3411D56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Sheet1!$A$3:$C$3</c:f>
              <c:numCache>
                <c:formatCode>General</c:formatCode>
                <c:ptCount val="3"/>
                <c:pt idx="0">
                  <c:v>0.69</c:v>
                </c:pt>
                <c:pt idx="1">
                  <c:v>0.65414002380000014</c:v>
                </c:pt>
                <c:pt idx="2">
                  <c:v>1.8976764244000002</c:v>
                </c:pt>
              </c:numCache>
            </c:numRef>
          </c:val>
          <c:extLst>
            <c:ext xmlns:c16="http://schemas.microsoft.com/office/drawing/2014/chart" uri="{C3380CC4-5D6E-409C-BE32-E72D297353CC}">
              <c16:uniqueId val="{00000009-B9B8-4373-9C4D-6A0F3411D56B}"/>
            </c:ext>
          </c:extLst>
        </c:ser>
        <c:ser>
          <c:idx val="3"/>
          <c:order val="3"/>
          <c:spPr>
            <a:solidFill>
              <a:schemeClr val="accent1"/>
            </a:solidFill>
            <a:ln w="9525" cmpd="sng" algn="ctr">
              <a:solidFill>
                <a:schemeClr val="bg1"/>
              </a:solidFill>
              <a:prstDash val="solid"/>
            </a:ln>
          </c:spPr>
          <c:invertIfNegative val="0"/>
          <c:dLbls>
            <c:dLbl>
              <c:idx val="0"/>
              <c:layout>
                <c:manualLayout>
                  <c:x val="0"/>
                  <c:y val="-1.7809439002671415E-3"/>
                </c:manualLayout>
              </c:layout>
              <c:numFmt formatCode="#,##0.0;&quot;-&quot;#,##0.0" sourceLinked="0"/>
              <c:spPr>
                <a:noFill/>
                <a:ln>
                  <a:noFill/>
                </a:ln>
              </c:spPr>
              <c:txPr>
                <a:bodyPr wrap="none"/>
                <a:lstStyle/>
                <a:p>
                  <a:pPr>
                    <a:defRPr sz="1800" kern="1200">
                      <a:solidFill>
                        <a:schemeClr val="tx2"/>
                      </a:solidFill>
                      <a:latin typeface="+mn-lt"/>
                      <a:ea typeface="+mn-ea"/>
                      <a:cs typeface="+mn-cs"/>
                    </a:defRPr>
                  </a:pPr>
                  <a:endParaRPr lang="en-001"/>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9B8-4373-9C4D-6A0F3411D56B}"/>
                </c:ext>
              </c:extLst>
            </c:dLbl>
            <c:dLbl>
              <c:idx val="1"/>
              <c:layout>
                <c:manualLayout>
                  <c:x val="0"/>
                  <c:y val="-1.4841199168892847E-3"/>
                </c:manualLayout>
              </c:layout>
              <c:numFmt formatCode="#,##0.0;&quot;-&quot;#,##0.0" sourceLinked="0"/>
              <c:spPr>
                <a:noFill/>
                <a:ln>
                  <a:noFill/>
                </a:ln>
              </c:spPr>
              <c:txPr>
                <a:bodyPr wrap="none"/>
                <a:lstStyle/>
                <a:p>
                  <a:pPr>
                    <a:defRPr sz="1800" kern="1200">
                      <a:solidFill>
                        <a:schemeClr val="tx2"/>
                      </a:solidFill>
                      <a:latin typeface="+mn-lt"/>
                      <a:ea typeface="+mn-ea"/>
                      <a:cs typeface="+mn-cs"/>
                    </a:defRPr>
                  </a:pPr>
                  <a:endParaRPr lang="en-001"/>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B9B8-4373-9C4D-6A0F3411D56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Sheet1!$A$4:$C$4</c:f>
              <c:numCache>
                <c:formatCode>General</c:formatCode>
                <c:ptCount val="3"/>
                <c:pt idx="0">
                  <c:v>1.3100000000000003</c:v>
                </c:pt>
                <c:pt idx="1">
                  <c:v>2.4009716695000001</c:v>
                </c:pt>
              </c:numCache>
            </c:numRef>
          </c:val>
          <c:extLst>
            <c:ext xmlns:c16="http://schemas.microsoft.com/office/drawing/2014/chart" uri="{C3380CC4-5D6E-409C-BE32-E72D297353CC}">
              <c16:uniqueId val="{0000000C-B9B8-4373-9C4D-6A0F3411D56B}"/>
            </c:ext>
          </c:extLst>
        </c:ser>
        <c:dLbls>
          <c:showLegendKey val="0"/>
          <c:showVal val="0"/>
          <c:showCatName val="0"/>
          <c:showSerName val="0"/>
          <c:showPercent val="0"/>
          <c:showBubbleSize val="0"/>
        </c:dLbls>
        <c:gapWidth val="80"/>
        <c:overlap val="100"/>
        <c:axId val="1905856864"/>
        <c:axId val="1"/>
      </c:barChart>
      <c:catAx>
        <c:axId val="190585686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4831267281000002"/>
          <c:min val="0"/>
        </c:scaling>
        <c:delete val="1"/>
        <c:axPos val="l"/>
        <c:numFmt formatCode="General" sourceLinked="1"/>
        <c:majorTickMark val="out"/>
        <c:minorTickMark val="none"/>
        <c:tickLblPos val="nextTo"/>
        <c:crossAx val="1905856864"/>
        <c:crosses val="min"/>
        <c:crossBetween val="between"/>
      </c:valAx>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3A939EFE-0303-44F6-9A16-FD3B5E015DB1}" type="datetimeFigureOut">
              <a:rPr lang="en-GB" smtClean="0"/>
              <a:t>22/11/2024</a:t>
            </a:fld>
            <a:endParaRPr lang="en-GB"/>
          </a:p>
        </p:txBody>
      </p:sp>
      <p:sp>
        <p:nvSpPr>
          <p:cNvPr id="4" name="Footer Placeholder 3"/>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A3B926D1-0013-4A80-B64E-9D824EE65210}" type="datetimeFigureOut">
              <a:rPr lang="en-GB" smtClean="0"/>
              <a:t>22/11/2024</a:t>
            </a:fld>
            <a:endParaRPr lang="en-GB"/>
          </a:p>
        </p:txBody>
      </p:sp>
      <p:sp>
        <p:nvSpPr>
          <p:cNvPr id="4" name="Slide Image Placeholder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mpetitionlawblog.kluwercompetitionlaw.com/2024/09/11/whatever-it-takes-to-innovate-draghis-plans-for-eu-competition-policy/"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Whatever It Takes to Innovate: Draghi’s Plans for EU Competition Policy - Kluwer Competition Law Blog</a:t>
            </a:r>
            <a:endParaRPr lang="en-150" dirty="0"/>
          </a:p>
          <a:p>
            <a:endParaRPr lang="en-001" dirty="0"/>
          </a:p>
        </p:txBody>
      </p:sp>
      <p:sp>
        <p:nvSpPr>
          <p:cNvPr id="4" name="Slide Number Placeholder 3"/>
          <p:cNvSpPr>
            <a:spLocks noGrp="1"/>
          </p:cNvSpPr>
          <p:nvPr>
            <p:ph type="sldNum" sz="quarter" idx="5"/>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180646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8" y="625475"/>
            <a:ext cx="6261100" cy="3522663"/>
          </a:xfrm>
        </p:spPr>
      </p:sp>
      <p:sp>
        <p:nvSpPr>
          <p:cNvPr id="3" name="Notes Placeholder 2"/>
          <p:cNvSpPr>
            <a:spLocks noGrp="1"/>
          </p:cNvSpPr>
          <p:nvPr>
            <p:ph type="body" idx="1"/>
          </p:nvPr>
        </p:nvSpPr>
        <p:spPr>
          <a:xfrm>
            <a:off x="673284" y="5023370"/>
            <a:ext cx="5159395" cy="170202"/>
          </a:xfrm>
        </p:spPr>
        <p:txBody>
          <a:bodyPr/>
          <a:lstStyle/>
          <a:p>
            <a:r>
              <a:rPr lang="en-US"/>
              <a:t>https://climate.nasa.gov/vital-signs/carbon-dioxide/</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it-IT"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nov. ’24</a:t>
            </a:fld>
            <a:endParaRPr kumimoji="0" lang="it-IT"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it-IT"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it-IT"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31883058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b="1" dirty="0"/>
              <a:t>Short version:</a:t>
            </a:r>
          </a:p>
          <a:p>
            <a:pPr marL="342900" lvl="0" indent="-342900" algn="just">
              <a:buSzPts val="1000"/>
              <a:buFont typeface="Symbol" panose="05050102010706020507" pitchFamily="18" charset="2"/>
              <a:buChar char=""/>
              <a:tabLst>
                <a:tab pos="457200" algn="l"/>
              </a:tabLst>
            </a:pPr>
            <a:r>
              <a:rPr lang="en-US" sz="4000" dirty="0"/>
              <a:t>Despite, the progress made the EU still struggle to reach the necessary scale to meet all its objectives. </a:t>
            </a:r>
          </a:p>
          <a:p>
            <a:pPr marL="342900" lvl="0" indent="-342900" algn="just">
              <a:buSzPts val="1000"/>
              <a:buFont typeface="Symbol" panose="05050102010706020507" pitchFamily="18" charset="2"/>
              <a:buChar char=""/>
              <a:tabLst>
                <a:tab pos="457200" algn="l"/>
              </a:tabLst>
            </a:pPr>
            <a:r>
              <a:rPr lang="en-US" sz="4000" dirty="0"/>
              <a:t>The EU VC market remains considerably underdeveloped, also due to the fragmentation of the European financial system</a:t>
            </a:r>
          </a:p>
          <a:p>
            <a:pPr marL="342900" lvl="0" indent="-342900" algn="just">
              <a:buSzPts val="1000"/>
              <a:buFont typeface="Symbol" panose="05050102010706020507" pitchFamily="18" charset="2"/>
              <a:buChar char=""/>
              <a:tabLst>
                <a:tab pos="457200" algn="l"/>
              </a:tabLst>
            </a:pPr>
            <a:r>
              <a:rPr lang="en-US" sz="4000" dirty="0"/>
              <a:t>The gap with the US is observable at all development stage, but it is more pronounced in the scale-up phase.</a:t>
            </a:r>
            <a:endParaRPr lang="en-US" sz="2800" b="0" i="0" dirty="0">
              <a:solidFill>
                <a:srgbClr val="333333"/>
              </a:solidFill>
              <a:effectLst/>
              <a:latin typeface="Roboto" panose="02000000000000000000" pitchFamily="2" charset="0"/>
            </a:endParaRPr>
          </a:p>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2864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8" y="625475"/>
            <a:ext cx="6261100" cy="3522663"/>
          </a:xfrm>
        </p:spPr>
      </p:sp>
      <p:sp>
        <p:nvSpPr>
          <p:cNvPr id="3" name="Notes Placeholder 2"/>
          <p:cNvSpPr>
            <a:spLocks noGrp="1"/>
          </p:cNvSpPr>
          <p:nvPr>
            <p:ph type="body" idx="1"/>
          </p:nvPr>
        </p:nvSpPr>
        <p:spPr>
          <a:xfrm>
            <a:off x="673284" y="5023370"/>
            <a:ext cx="5159395" cy="170202"/>
          </a:xfrm>
        </p:spPr>
        <p:txBody>
          <a:bodyPr/>
          <a:lstStyle/>
          <a:p>
            <a:r>
              <a:rPr lang="en-US"/>
              <a:t>https://climate.nasa.gov/vital-signs/carbon-dioxide/</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it-IT"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nov. ’24</a:t>
            </a:fld>
            <a:endParaRPr kumimoji="0" lang="it-IT"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it-IT"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it-IT"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2545414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buSzPts val="1000"/>
              <a:buFont typeface="Symbol" panose="05050102010706020507" pitchFamily="18" charset="2"/>
              <a:buChar char=""/>
              <a:tabLst>
                <a:tab pos="457200" algn="l"/>
              </a:tabLst>
            </a:pPr>
            <a:r>
              <a:rPr lang="en-IE" sz="1800" dirty="0">
                <a:effectLst/>
                <a:latin typeface="Calibri" panose="020F0502020204030204" pitchFamily="34" charset="0"/>
                <a:ea typeface="Times New Roman" panose="02020603050405020304" pitchFamily="18" charset="0"/>
              </a:rPr>
              <a:t>Of course, the pattern is not as simple, and also within countries, you can see patterns of specialisation with some regions doing much better than others. The regional aspect of innovation performance is very present there.</a:t>
            </a:r>
          </a:p>
          <a:p>
            <a:pPr marL="342900" lvl="0" indent="-342900" algn="just">
              <a:buSzPts val="1000"/>
              <a:buFont typeface="Symbol" panose="05050102010706020507" pitchFamily="18" charset="2"/>
              <a:buChar char=""/>
              <a:tabLst>
                <a:tab pos="457200" algn="l"/>
              </a:tabLst>
            </a:pPr>
            <a:r>
              <a:rPr lang="en-IE" sz="1800" dirty="0">
                <a:effectLst/>
                <a:latin typeface="Calibri" panose="020F0502020204030204" pitchFamily="34" charset="0"/>
                <a:ea typeface="Times New Roman" panose="02020603050405020304" pitchFamily="18" charset="0"/>
              </a:rPr>
              <a:t>Here, in this map, you can see the results of the regional innovation scoreboard from last year, which ranks individual regions in different member states by their innovation capacity.</a:t>
            </a:r>
            <a:endParaRPr lang="en-IE" sz="18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E" sz="1800" dirty="0">
                <a:effectLst/>
                <a:latin typeface="Calibri" panose="020F0502020204030204" pitchFamily="34" charset="0"/>
                <a:ea typeface="Times New Roman" panose="02020603050405020304" pitchFamily="18" charset="0"/>
              </a:rPr>
              <a:t>This, on the one hand, should not surprise us because innovation performance has a tendency to concentrate. </a:t>
            </a:r>
          </a:p>
          <a:p>
            <a:pPr marL="342900" lvl="0" indent="-342900" algn="just">
              <a:buSzPts val="1000"/>
              <a:buFont typeface="Symbol" panose="05050102010706020507" pitchFamily="18" charset="2"/>
              <a:buChar char=""/>
              <a:tabLst>
                <a:tab pos="457200" algn="l"/>
              </a:tabLst>
            </a:pPr>
            <a:r>
              <a:rPr lang="en-IE" sz="1800" dirty="0">
                <a:effectLst/>
                <a:latin typeface="Calibri" panose="020F0502020204030204" pitchFamily="34" charset="0"/>
                <a:ea typeface="Times New Roman" panose="02020603050405020304" pitchFamily="18" charset="0"/>
              </a:rPr>
              <a:t>Innovation thrives most in clusters when different actors are close to one another and then can exchange and spillovers can take place. On the other hand, excessive concentration is also not good because we're not using our available resources or capacity to the utmost.</a:t>
            </a:r>
            <a:endParaRPr lang="en-IE" sz="1800" dirty="0">
              <a:effectLst/>
              <a:latin typeface="Times New Roman" panose="02020603050405020304" pitchFamily="18" charset="0"/>
              <a:ea typeface="Times New Roman" panose="02020603050405020304" pitchFamily="18" charset="0"/>
            </a:endParaRPr>
          </a:p>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15</a:t>
            </a:fld>
            <a:endParaRPr lang="en-GB"/>
          </a:p>
        </p:txBody>
      </p:sp>
    </p:spTree>
    <p:extLst>
      <p:ext uri="{BB962C8B-B14F-4D97-AF65-F5344CB8AC3E}">
        <p14:creationId xmlns:p14="http://schemas.microsoft.com/office/powerpoint/2010/main" val="3551248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2962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b="1" dirty="0"/>
              <a:t>Short version:</a:t>
            </a:r>
          </a:p>
          <a:p>
            <a:pPr marL="342900" lvl="0" indent="-342900" algn="just">
              <a:buSzPts val="1000"/>
              <a:buFont typeface="Symbol" panose="05050102010706020507" pitchFamily="18" charset="2"/>
              <a:buChar char=""/>
              <a:tabLst>
                <a:tab pos="457200" algn="l"/>
              </a:tabLst>
            </a:pPr>
            <a:r>
              <a:rPr lang="en-IE" sz="1800" dirty="0">
                <a:effectLst/>
                <a:latin typeface="Calibri" panose="020F0502020204030204" pitchFamily="34" charset="0"/>
                <a:ea typeface="Times New Roman" panose="02020603050405020304" pitchFamily="18" charset="0"/>
              </a:rPr>
              <a:t>And we looked deeper into this, using a complexity approach to rank technologies by degree of complexity or sophistication, which we explain in the report.</a:t>
            </a:r>
            <a:endParaRPr lang="en-IE" sz="18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E" sz="1800">
                <a:effectLst/>
                <a:latin typeface="Calibri" panose="020F0502020204030204" pitchFamily="34" charset="0"/>
                <a:ea typeface="Times New Roman" panose="02020603050405020304" pitchFamily="18" charset="0"/>
              </a:rPr>
              <a:t>And looking at the current specialisation, which is the size of the bubbles here, but also the potential for future specialisation, which is on the horizontal axis, what we see is that we do better in less complex technologies, mostly green technologies which are important for our future, but we lag behind in digital technologies, which are ranked with higher complexity.</a:t>
            </a:r>
            <a:endParaRPr lang="en-IE" sz="1800">
              <a:effectLst/>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E" sz="1800" dirty="0">
                <a:effectLst/>
                <a:latin typeface="Calibri" panose="020F0502020204030204" pitchFamily="34" charset="0"/>
                <a:ea typeface="Times New Roman" panose="02020603050405020304" pitchFamily="18" charset="0"/>
              </a:rPr>
              <a:t>The US and China have significant potential and capacity for digital technologies.</a:t>
            </a:r>
            <a:endParaRPr lang="en-IE" sz="18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E" sz="1800" dirty="0">
                <a:effectLst/>
                <a:latin typeface="Calibri" panose="020F0502020204030204" pitchFamily="34" charset="0"/>
                <a:ea typeface="Times New Roman" panose="02020603050405020304" pitchFamily="18" charset="0"/>
              </a:rPr>
              <a:t>This matters because digital technologies are general-purpose technologies that can enhance the performance of all sectors in the economy. </a:t>
            </a:r>
            <a:endParaRPr lang="en-IE" sz="1800" dirty="0">
              <a:effectLst/>
              <a:latin typeface="Times New Roman" panose="02020603050405020304" pitchFamily="18" charset="0"/>
              <a:ea typeface="Times New Roman" panose="02020603050405020304" pitchFamily="18" charset="0"/>
            </a:endParaRPr>
          </a:p>
          <a:p>
            <a:endParaRPr lang="en-IE" dirty="0"/>
          </a:p>
          <a:p>
            <a:r>
              <a:rPr lang="en-IE" b="1" dirty="0"/>
              <a:t>Long version:</a:t>
            </a:r>
          </a:p>
          <a:p>
            <a:pPr marL="342900" lvl="0" indent="-342900" algn="just">
              <a:buSzPts val="1000"/>
              <a:buFont typeface="Symbol" panose="05050102010706020507" pitchFamily="18" charset="2"/>
              <a:buChar char=""/>
              <a:tabLst>
                <a:tab pos="457200" algn="l"/>
              </a:tabLst>
            </a:pPr>
            <a:r>
              <a:rPr lang="en-IE" sz="1800" dirty="0">
                <a:effectLst/>
                <a:latin typeface="Calibri" panose="020F0502020204030204" pitchFamily="34" charset="0"/>
                <a:ea typeface="Times New Roman" panose="02020603050405020304" pitchFamily="18" charset="0"/>
              </a:rPr>
              <a:t>In this graph, you can see results of our analysis using the complexity approach, which helps us to rank technologies according to their degree of sophistication or complexity. Here, in the graph, the most sophisticated and complex technologies are on the top, so we start with the most complex and then basically go down. On the horizontal axis, you can see the potential of Europe and our competitors to develop specialisation in these technologies. The more to the right, the bigger potential you have to develop.</a:t>
            </a:r>
            <a:endParaRPr lang="en-IE" sz="18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E" sz="1800" dirty="0">
                <a:effectLst/>
                <a:latin typeface="Calibri" panose="020F0502020204030204" pitchFamily="34" charset="0"/>
                <a:ea typeface="Times New Roman" panose="02020603050405020304" pitchFamily="18" charset="0"/>
              </a:rPr>
              <a:t>When you look at the results, Europe again is marked as blue. In the most sophisticated technologies, starting with the Internet of Things, artificial intelligence, cloud, and quantum computers, we actually do not have that much existing potential to develop specialisation.</a:t>
            </a:r>
            <a:endParaRPr lang="en-IE" sz="18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E" sz="1800" dirty="0">
                <a:effectLst/>
                <a:latin typeface="Calibri" panose="020F0502020204030204" pitchFamily="34" charset="0"/>
                <a:ea typeface="Times New Roman" panose="02020603050405020304" pitchFamily="18" charset="0"/>
              </a:rPr>
              <a:t>Whereas we do much better in the less complex technologies, and in this case, we have mostly green technologies, which are also an important element of our technology mix for the future. There, we do reasonably well but much less than for digital technologies.</a:t>
            </a:r>
            <a:endParaRPr lang="en-IE" sz="18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E" sz="1800" dirty="0">
                <a:effectLst/>
                <a:latin typeface="Calibri" panose="020F0502020204030204" pitchFamily="34" charset="0"/>
                <a:ea typeface="Times New Roman" panose="02020603050405020304" pitchFamily="18" charset="0"/>
              </a:rPr>
              <a:t>If you look at the situation of the US or China, it's exactly the opposite picture. They have a huge potential, already existing capacity but also potential to further develop in digital technology compared to Europe.</a:t>
            </a:r>
            <a:endParaRPr lang="en-IE" sz="1800" dirty="0">
              <a:effectLst/>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GB" sz="1800" dirty="0">
                <a:effectLst/>
                <a:latin typeface="Calibri" panose="020F0502020204030204" pitchFamily="34" charset="0"/>
                <a:ea typeface="Calibri" panose="020F0502020204030204" pitchFamily="34" charset="0"/>
              </a:rPr>
              <a:t>Why does this matter? In particular, because these digital technologies are so-called transversal technologies or general-purpose technologies which are used across the economy and then also feed into the performance of other sectors. This is why it is important to also build up capacity in these sectors. However, our analysis shows that it's not an easy thing to do. We have to do it, but it will require quite important efforts.</a:t>
            </a:r>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5732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lnSpc>
                <a:spcPct val="107000"/>
              </a:lnSpc>
              <a:spcBef>
                <a:spcPts val="720"/>
              </a:spcBef>
              <a:spcAft>
                <a:spcPts val="720"/>
              </a:spcAft>
              <a:buFont typeface="Calibri" panose="020F0502020204030204" pitchFamily="34" charset="0"/>
              <a:buNone/>
            </a:pPr>
            <a:endParaRPr lang="en-IE" sz="1800" b="0" i="0" u="none" strike="noStrike" kern="100" cap="none" dirty="0">
              <a:solidFill>
                <a:schemeClr val="dk1"/>
              </a:solidFill>
              <a:effectLst/>
              <a:latin typeface="Calibri" panose="020F0502020204030204" pitchFamily="34" charset="0"/>
              <a:ea typeface="Calibri" panose="020F0502020204030204" pitchFamily="34" charset="0"/>
              <a:cs typeface="Times New Roman" panose="02020603050405020304" pitchFamily="18" charset="0"/>
              <a:sym typeface="Calibri"/>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3</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232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59CF2995-AB43-4B7C-B8CD-9DC7C3692A9C}" type="slidenum">
              <a:rPr lang="en-GB" smtClean="0"/>
              <a:t>4</a:t>
            </a:fld>
            <a:endParaRPr lang="en-GB"/>
          </a:p>
        </p:txBody>
      </p:sp>
    </p:spTree>
    <p:extLst>
      <p:ext uri="{BB962C8B-B14F-4D97-AF65-F5344CB8AC3E}">
        <p14:creationId xmlns:p14="http://schemas.microsoft.com/office/powerpoint/2010/main" val="36475179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8" y="625475"/>
            <a:ext cx="6261100" cy="3522663"/>
          </a:xfrm>
        </p:spPr>
      </p:sp>
      <p:sp>
        <p:nvSpPr>
          <p:cNvPr id="3" name="Notes Placeholder 2"/>
          <p:cNvSpPr>
            <a:spLocks noGrp="1"/>
          </p:cNvSpPr>
          <p:nvPr>
            <p:ph type="body" idx="1"/>
          </p:nvPr>
        </p:nvSpPr>
        <p:spPr>
          <a:xfrm>
            <a:off x="673284" y="5023370"/>
            <a:ext cx="5159395" cy="170202"/>
          </a:xfrm>
        </p:spPr>
        <p:txBody>
          <a:bodyPr/>
          <a:lstStyle/>
          <a:p>
            <a:r>
              <a:rPr lang="en-US"/>
              <a:t>https://climate.nasa.gov/vital-signs/carbon-dioxide/</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it-IT"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nov. ’24</a:t>
            </a:fld>
            <a:endParaRPr kumimoji="0" lang="it-IT"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it-IT"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it-IT"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523354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8" y="625475"/>
            <a:ext cx="6261100" cy="3522663"/>
          </a:xfrm>
        </p:spPr>
      </p:sp>
      <p:sp>
        <p:nvSpPr>
          <p:cNvPr id="3" name="Notes Placeholder 2"/>
          <p:cNvSpPr>
            <a:spLocks noGrp="1"/>
          </p:cNvSpPr>
          <p:nvPr>
            <p:ph type="body" idx="1"/>
          </p:nvPr>
        </p:nvSpPr>
        <p:spPr>
          <a:xfrm>
            <a:off x="673284" y="5023370"/>
            <a:ext cx="5159395" cy="170202"/>
          </a:xfrm>
        </p:spPr>
        <p:txBody>
          <a:bodyPr/>
          <a:lstStyle/>
          <a:p>
            <a:r>
              <a:rPr lang="en-US"/>
              <a:t>https://climate.nasa.gov/vital-signs/carbon-dioxide/</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it-IT"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nov. ’24</a:t>
            </a:fld>
            <a:endParaRPr kumimoji="0" lang="it-IT"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it-IT"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it-IT"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810468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8" y="625475"/>
            <a:ext cx="6261100" cy="3522663"/>
          </a:xfrm>
        </p:spPr>
      </p:sp>
      <p:sp>
        <p:nvSpPr>
          <p:cNvPr id="3" name="Notes Placeholder 2"/>
          <p:cNvSpPr>
            <a:spLocks noGrp="1"/>
          </p:cNvSpPr>
          <p:nvPr>
            <p:ph type="body" idx="1"/>
          </p:nvPr>
        </p:nvSpPr>
        <p:spPr>
          <a:xfrm>
            <a:off x="673284" y="5023370"/>
            <a:ext cx="5159395" cy="170202"/>
          </a:xfrm>
        </p:spPr>
        <p:txBody>
          <a:bodyPr/>
          <a:lstStyle/>
          <a:p>
            <a:r>
              <a:rPr lang="en-US"/>
              <a:t>https://climate.nasa.gov/vital-signs/carbon-dioxide/</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it-IT"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nov. ’24</a:t>
            </a:fld>
            <a:endParaRPr kumimoji="0" lang="it-IT"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it-IT"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it-IT"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721004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238" y="625475"/>
            <a:ext cx="6261100" cy="3522663"/>
          </a:xfrm>
        </p:spPr>
      </p:sp>
      <p:sp>
        <p:nvSpPr>
          <p:cNvPr id="3" name="Notes Placeholder 2"/>
          <p:cNvSpPr>
            <a:spLocks noGrp="1"/>
          </p:cNvSpPr>
          <p:nvPr>
            <p:ph type="body" idx="1"/>
          </p:nvPr>
        </p:nvSpPr>
        <p:spPr>
          <a:xfrm>
            <a:off x="673284" y="5023370"/>
            <a:ext cx="5159395" cy="170202"/>
          </a:xfrm>
        </p:spPr>
        <p:txBody>
          <a:bodyPr/>
          <a:lstStyle/>
          <a:p>
            <a:r>
              <a:rPr lang="en-US"/>
              <a:t>https://climate.nasa.gov/vital-signs/carbon-dioxide/</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it-IT"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nov. ’24</a:t>
            </a:fld>
            <a:endParaRPr kumimoji="0" lang="it-IT"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it-IT"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it-IT"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75286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06ACA2-DF8E-D545-8D2B-E0CD82A00A01}"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5782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b="1"/>
              <a:t>Short version:</a:t>
            </a:r>
          </a:p>
          <a:p>
            <a:pPr marL="342900" lvl="0" indent="-342900" algn="just">
              <a:buSzPts val="1000"/>
              <a:buFont typeface="Symbol" panose="05050102010706020507" pitchFamily="18" charset="2"/>
              <a:buChar char=""/>
              <a:tabLst>
                <a:tab pos="457200" algn="l"/>
              </a:tabLst>
            </a:pPr>
            <a:r>
              <a:rPr lang="en-IE" sz="1800">
                <a:effectLst/>
                <a:latin typeface="Calibri" panose="020F0502020204030204" pitchFamily="34" charset="0"/>
                <a:ea typeface="Times New Roman" panose="02020603050405020304" pitchFamily="18" charset="0"/>
              </a:rPr>
              <a:t>We also show that Europe is still a strong scientific player, producing around 18% of global scientific publications, better than the US but behind China, which has seen a significant expansion over the years.</a:t>
            </a:r>
            <a:endParaRPr lang="en-IE" sz="1800">
              <a:effectLst/>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E" sz="1800">
                <a:effectLst/>
                <a:latin typeface="Calibri" panose="020F0502020204030204" pitchFamily="34" charset="0"/>
                <a:ea typeface="Times New Roman" panose="02020603050405020304" pitchFamily="18" charset="0"/>
              </a:rPr>
              <a:t>In terms of publication quality, measured here by the top 1% most cited papers, Europe lags behind the US and China, which have improved both quantity and quality.</a:t>
            </a:r>
            <a:endParaRPr lang="en-IE" sz="1800">
              <a:effectLst/>
              <a:latin typeface="Times New Roman" panose="02020603050405020304" pitchFamily="18" charset="0"/>
              <a:ea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en-IE" sz="1800">
                <a:effectLst/>
                <a:latin typeface="Calibri" panose="020F0502020204030204" pitchFamily="34" charset="0"/>
                <a:ea typeface="Times New Roman" panose="02020603050405020304" pitchFamily="18" charset="0"/>
              </a:rPr>
              <a:t>Now Europe excels in international co-publication rates, but there is still room for improvement as I will show in a few slides.</a:t>
            </a:r>
            <a:endParaRPr lang="en-IE" sz="1800">
              <a:effectLst/>
              <a:latin typeface="Times New Roman" panose="02020603050405020304" pitchFamily="18" charset="0"/>
              <a:ea typeface="Times New Roman" panose="02020603050405020304" pitchFamily="18" charset="0"/>
            </a:endParaRPr>
          </a:p>
          <a:p>
            <a:endParaRPr lang="en-IE"/>
          </a:p>
          <a:p>
            <a:r>
              <a:rPr lang="en-IE" b="1"/>
              <a:t>Long version:</a:t>
            </a:r>
          </a:p>
          <a:p>
            <a:pPr marL="342900" lvl="0" indent="-342900" algn="just">
              <a:lnSpc>
                <a:spcPct val="107000"/>
              </a:lnSpc>
              <a:spcAft>
                <a:spcPts val="800"/>
              </a:spcAft>
              <a:buSzPts val="1000"/>
              <a:buFont typeface="Symbol" panose="05050102010706020507" pitchFamily="18" charset="2"/>
              <a:buChar char=""/>
              <a:tabLst>
                <a:tab pos="457200" algn="l"/>
              </a:tabLst>
            </a:pPr>
            <a:r>
              <a:rPr lang="en-IE" sz="1800" kern="0">
                <a:effectLst/>
                <a:latin typeface="Calibri" panose="020F0502020204030204" pitchFamily="34" charset="0"/>
                <a:ea typeface="Times New Roman" panose="02020603050405020304" pitchFamily="18" charset="0"/>
                <a:cs typeface="Calibri" panose="020F0502020204030204" pitchFamily="34" charset="0"/>
              </a:rPr>
              <a:t>Here, you see first scientific performance in terms of publications. There, Europe has been producing around 1/5 of global output in terms of papers, some 18%, and there we are a bit better than the US but worse than China, which again experienced a huge expansion over recent years.</a:t>
            </a:r>
            <a:endParaRPr lang="en-IE" sz="1800" kern="10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SzPts val="1000"/>
              <a:buFont typeface="Symbol" panose="05050102010706020507" pitchFamily="18" charset="2"/>
              <a:buChar char=""/>
              <a:tabLst>
                <a:tab pos="457200" algn="l"/>
              </a:tabLst>
            </a:pPr>
            <a:r>
              <a:rPr lang="en-IE" sz="1800" kern="0">
                <a:effectLst/>
                <a:latin typeface="Calibri" panose="020F0502020204030204" pitchFamily="34" charset="0"/>
                <a:ea typeface="Times New Roman" panose="02020603050405020304" pitchFamily="18" charset="0"/>
                <a:cs typeface="Calibri" panose="020F0502020204030204" pitchFamily="34" charset="0"/>
              </a:rPr>
              <a:t>However, if we compare this volume of publications by their quality, and here we are using a measure of the percentage of publications which belong among the top 1% most cited, there we see that the picture is changing. Europe’s share is lower than that of the US, which leads globally, but also lower than that of China, which has improved not only the quantity but also the quality of its publications.</a:t>
            </a:r>
          </a:p>
          <a:p>
            <a:pPr marL="342900" lvl="0" indent="-342900" algn="just">
              <a:lnSpc>
                <a:spcPct val="107000"/>
              </a:lnSpc>
              <a:spcAft>
                <a:spcPts val="800"/>
              </a:spcAft>
              <a:buSzPts val="1000"/>
              <a:buFont typeface="Symbol" panose="05050102010706020507" pitchFamily="18" charset="2"/>
              <a:buChar char=""/>
              <a:tabLst>
                <a:tab pos="457200" algn="l"/>
              </a:tabLst>
            </a:pPr>
            <a:r>
              <a:rPr lang="en-IE" sz="1800" kern="0">
                <a:effectLst/>
                <a:latin typeface="Calibri" panose="020F0502020204030204" pitchFamily="34" charset="0"/>
                <a:ea typeface="Times New Roman" panose="02020603050405020304" pitchFamily="18" charset="0"/>
              </a:rPr>
              <a:t>Where Europe is doing quite well is in the international co-publication rate, so cooperation is very important. But, as I will argue later on in my talk, even there, there is quite a lot of scope for Europe to further exploit and improve.</a:t>
            </a:r>
            <a:endParaRPr lang="en-IE"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CF2995-AB43-4B7C-B8CD-9DC7C3692A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9453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tags" Target="../tags/tag21.xml"/><Relationship Id="rId7" Type="http://schemas.openxmlformats.org/officeDocument/2006/relationships/oleObject" Target="../embeddings/oleObject2.bin"/><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Master" Target="../slideMasters/slideMaster2.xml"/><Relationship Id="rId5" Type="http://schemas.openxmlformats.org/officeDocument/2006/relationships/tags" Target="../tags/tag23.xml"/><Relationship Id="rId4" Type="http://schemas.openxmlformats.org/officeDocument/2006/relationships/tags" Target="../tags/tag22.xml"/></Relationships>
</file>

<file path=ppt/slideLayouts/_rels/slideLayout29.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oleObject" Target="../embeddings/oleObject4.bin"/><Relationship Id="rId5" Type="http://schemas.openxmlformats.org/officeDocument/2006/relationships/slideMaster" Target="../slideMasters/slideMaster2.xml"/><Relationship Id="rId4" Type="http://schemas.openxmlformats.org/officeDocument/2006/relationships/tags" Target="../tags/tag3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7.xml"/><Relationship Id="rId7" Type="http://schemas.openxmlformats.org/officeDocument/2006/relationships/tags" Target="../tags/tag41.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9" Type="http://schemas.openxmlformats.org/officeDocument/2006/relationships/oleObject" Target="../embeddings/oleObject5.bin"/></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8" Type="http://schemas.openxmlformats.org/officeDocument/2006/relationships/slideMaster" Target="../slideMasters/slideMaster4.xml"/><Relationship Id="rId3" Type="http://schemas.openxmlformats.org/officeDocument/2006/relationships/tags" Target="../tags/tag44.xml"/><Relationship Id="rId7" Type="http://schemas.openxmlformats.org/officeDocument/2006/relationships/tags" Target="../tags/tag48.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9" Type="http://schemas.openxmlformats.org/officeDocument/2006/relationships/oleObject" Target="../embeddings/oleObject6.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AEFF0-DCAE-FD92-5360-5DE5F08969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107097EA-6B01-7942-9C0F-CE039C3DB8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82F4DD8E-0A7E-10D2-DC38-C10A5CB906D4}"/>
              </a:ext>
            </a:extLst>
          </p:cNvPr>
          <p:cNvSpPr>
            <a:spLocks noGrp="1"/>
          </p:cNvSpPr>
          <p:nvPr>
            <p:ph type="dt" sz="half" idx="10"/>
          </p:nvPr>
        </p:nvSpPr>
        <p:spPr/>
        <p:txBody>
          <a:bodyPr/>
          <a:lstStyle/>
          <a:p>
            <a:fld id="{1B5F6FEF-EDD7-4BBD-8278-AA437EF9DD86}" type="datetimeFigureOut">
              <a:rPr lang="en-IE" smtClean="0"/>
              <a:t>22/11/2024</a:t>
            </a:fld>
            <a:endParaRPr lang="en-IE"/>
          </a:p>
        </p:txBody>
      </p:sp>
      <p:sp>
        <p:nvSpPr>
          <p:cNvPr id="5" name="Footer Placeholder 4">
            <a:extLst>
              <a:ext uri="{FF2B5EF4-FFF2-40B4-BE49-F238E27FC236}">
                <a16:creationId xmlns:a16="http://schemas.microsoft.com/office/drawing/2014/main" id="{C6940362-75B3-39D7-949D-5362B485BFC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D773A03-5741-0A1B-05D3-76287EA9E091}"/>
              </a:ext>
            </a:extLst>
          </p:cNvPr>
          <p:cNvSpPr>
            <a:spLocks noGrp="1"/>
          </p:cNvSpPr>
          <p:nvPr>
            <p:ph type="sldNum" sz="quarter" idx="12"/>
          </p:nvPr>
        </p:nvSpPr>
        <p:spPr/>
        <p:txBody>
          <a:bodyPr/>
          <a:lstStyle/>
          <a:p>
            <a:fld id="{F46C79FD-C571-418B-AB0F-5EE936C85276}" type="slidenum">
              <a:rPr lang="en-GB" smtClean="0"/>
              <a:pPr/>
              <a:t>‹#›</a:t>
            </a:fld>
            <a:endParaRPr lang="en-GB"/>
          </a:p>
        </p:txBody>
      </p:sp>
    </p:spTree>
    <p:extLst>
      <p:ext uri="{BB962C8B-B14F-4D97-AF65-F5344CB8AC3E}">
        <p14:creationId xmlns:p14="http://schemas.microsoft.com/office/powerpoint/2010/main" val="73858790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0193B-004E-CE71-EF24-59B186DAD58A}"/>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B38F482-0AF1-4290-C9E2-8276E473B1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EDCF83D-D026-8DE1-7D4B-9484B7AFC833}"/>
              </a:ext>
            </a:extLst>
          </p:cNvPr>
          <p:cNvSpPr>
            <a:spLocks noGrp="1"/>
          </p:cNvSpPr>
          <p:nvPr>
            <p:ph type="dt" sz="half" idx="10"/>
          </p:nvPr>
        </p:nvSpPr>
        <p:spPr/>
        <p:txBody>
          <a:bodyPr/>
          <a:lstStyle/>
          <a:p>
            <a:fld id="{1B5F6FEF-EDD7-4BBD-8278-AA437EF9DD86}" type="datetimeFigureOut">
              <a:rPr lang="en-IE" smtClean="0"/>
              <a:t>22/11/2024</a:t>
            </a:fld>
            <a:endParaRPr lang="en-IE"/>
          </a:p>
        </p:txBody>
      </p:sp>
      <p:sp>
        <p:nvSpPr>
          <p:cNvPr id="5" name="Footer Placeholder 4">
            <a:extLst>
              <a:ext uri="{FF2B5EF4-FFF2-40B4-BE49-F238E27FC236}">
                <a16:creationId xmlns:a16="http://schemas.microsoft.com/office/drawing/2014/main" id="{30B33F7F-7E97-79D7-EDF8-24F86702E79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E19A7BE-81B9-F477-AD9E-8B2EEB109258}"/>
              </a:ext>
            </a:extLst>
          </p:cNvPr>
          <p:cNvSpPr>
            <a:spLocks noGrp="1"/>
          </p:cNvSpPr>
          <p:nvPr>
            <p:ph type="sldNum" sz="quarter" idx="12"/>
          </p:nvPr>
        </p:nvSpPr>
        <p:spPr/>
        <p:txBody>
          <a:bodyPr/>
          <a:lstStyle/>
          <a:p>
            <a:fld id="{F46C79FD-C571-418B-AB0F-5EE936C85276}" type="slidenum">
              <a:rPr lang="en-GB" smtClean="0"/>
              <a:pPr/>
              <a:t>‹#›</a:t>
            </a:fld>
            <a:endParaRPr lang="en-GB"/>
          </a:p>
        </p:txBody>
      </p:sp>
    </p:spTree>
    <p:extLst>
      <p:ext uri="{BB962C8B-B14F-4D97-AF65-F5344CB8AC3E}">
        <p14:creationId xmlns:p14="http://schemas.microsoft.com/office/powerpoint/2010/main" val="1197598297"/>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F40837-4AE7-BF7E-EF7A-E43921C13BE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48AA8971-067B-D975-7917-4AF1A18E13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BBF320C-232B-D85E-C6F8-43AE8AEB787B}"/>
              </a:ext>
            </a:extLst>
          </p:cNvPr>
          <p:cNvSpPr>
            <a:spLocks noGrp="1"/>
          </p:cNvSpPr>
          <p:nvPr>
            <p:ph type="dt" sz="half" idx="10"/>
          </p:nvPr>
        </p:nvSpPr>
        <p:spPr/>
        <p:txBody>
          <a:bodyPr/>
          <a:lstStyle/>
          <a:p>
            <a:fld id="{1B5F6FEF-EDD7-4BBD-8278-AA437EF9DD86}" type="datetimeFigureOut">
              <a:rPr lang="en-IE" smtClean="0"/>
              <a:t>22/11/2024</a:t>
            </a:fld>
            <a:endParaRPr lang="en-IE"/>
          </a:p>
        </p:txBody>
      </p:sp>
      <p:sp>
        <p:nvSpPr>
          <p:cNvPr id="5" name="Footer Placeholder 4">
            <a:extLst>
              <a:ext uri="{FF2B5EF4-FFF2-40B4-BE49-F238E27FC236}">
                <a16:creationId xmlns:a16="http://schemas.microsoft.com/office/drawing/2014/main" id="{B977561A-0A04-6C4B-B13C-EE3EB1F3E58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835A343-C836-3279-94B1-97B2A4DD1E10}"/>
              </a:ext>
            </a:extLst>
          </p:cNvPr>
          <p:cNvSpPr>
            <a:spLocks noGrp="1"/>
          </p:cNvSpPr>
          <p:nvPr>
            <p:ph type="sldNum" sz="quarter" idx="12"/>
          </p:nvPr>
        </p:nvSpPr>
        <p:spPr/>
        <p:txBody>
          <a:bodyPr/>
          <a:lstStyle/>
          <a:p>
            <a:fld id="{F46C79FD-C571-418B-AB0F-5EE936C85276}" type="slidenum">
              <a:rPr lang="en-GB" smtClean="0"/>
              <a:pPr/>
              <a:t>‹#›</a:t>
            </a:fld>
            <a:endParaRPr lang="en-GB"/>
          </a:p>
        </p:txBody>
      </p:sp>
    </p:spTree>
    <p:extLst>
      <p:ext uri="{BB962C8B-B14F-4D97-AF65-F5344CB8AC3E}">
        <p14:creationId xmlns:p14="http://schemas.microsoft.com/office/powerpoint/2010/main" val="367967594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0144526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069985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824428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932509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16886048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5883397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0423415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803839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10B0-4B26-C49C-7F21-D251F0B3815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CAD90787-1E37-78F8-3A5B-8C28B5F995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44C88A5-42C8-C426-C19E-DC8BCBB09FB4}"/>
              </a:ext>
            </a:extLst>
          </p:cNvPr>
          <p:cNvSpPr>
            <a:spLocks noGrp="1"/>
          </p:cNvSpPr>
          <p:nvPr>
            <p:ph type="dt" sz="half" idx="10"/>
          </p:nvPr>
        </p:nvSpPr>
        <p:spPr/>
        <p:txBody>
          <a:bodyPr/>
          <a:lstStyle/>
          <a:p>
            <a:fld id="{1B5F6FEF-EDD7-4BBD-8278-AA437EF9DD86}" type="datetimeFigureOut">
              <a:rPr lang="en-IE" smtClean="0"/>
              <a:t>22/11/2024</a:t>
            </a:fld>
            <a:endParaRPr lang="en-IE"/>
          </a:p>
        </p:txBody>
      </p:sp>
      <p:sp>
        <p:nvSpPr>
          <p:cNvPr id="5" name="Footer Placeholder 4">
            <a:extLst>
              <a:ext uri="{FF2B5EF4-FFF2-40B4-BE49-F238E27FC236}">
                <a16:creationId xmlns:a16="http://schemas.microsoft.com/office/drawing/2014/main" id="{F1E8EBBD-8A4D-21F9-3800-BEC73CC855E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03D12B1-7DE6-1F33-7616-4FA8B7677276}"/>
              </a:ext>
            </a:extLst>
          </p:cNvPr>
          <p:cNvSpPr>
            <a:spLocks noGrp="1"/>
          </p:cNvSpPr>
          <p:nvPr>
            <p:ph type="sldNum" sz="quarter" idx="12"/>
          </p:nvPr>
        </p:nvSpPr>
        <p:spPr/>
        <p:txBody>
          <a:bodyPr/>
          <a:lstStyle/>
          <a:p>
            <a:fld id="{F46C79FD-C571-418B-AB0F-5EE936C85276}" type="slidenum">
              <a:rPr lang="en-GB" smtClean="0"/>
              <a:t>‹#›</a:t>
            </a:fld>
            <a:endParaRPr lang="en-GB"/>
          </a:p>
        </p:txBody>
      </p:sp>
      <p:cxnSp>
        <p:nvCxnSpPr>
          <p:cNvPr id="7" name="Straight Connector 6">
            <a:extLst>
              <a:ext uri="{FF2B5EF4-FFF2-40B4-BE49-F238E27FC236}">
                <a16:creationId xmlns:a16="http://schemas.microsoft.com/office/drawing/2014/main" id="{016C59C1-7CBC-C543-D953-8FC51BB93C42}"/>
              </a:ext>
            </a:extLst>
          </p:cNvPr>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956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2467745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207101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7426941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484301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a:p>
        </p:txBody>
      </p:sp>
    </p:spTree>
    <p:extLst>
      <p:ext uri="{BB962C8B-B14F-4D97-AF65-F5344CB8AC3E}">
        <p14:creationId xmlns:p14="http://schemas.microsoft.com/office/powerpoint/2010/main" val="36920344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Click to 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Click to 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Click to edit Master text styles</a:t>
            </a:r>
          </a:p>
        </p:txBody>
      </p:sp>
    </p:spTree>
    <p:extLst>
      <p:ext uri="{BB962C8B-B14F-4D97-AF65-F5344CB8AC3E}">
        <p14:creationId xmlns:p14="http://schemas.microsoft.com/office/powerpoint/2010/main" val="17801072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Click to 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Click to 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Click to 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Click to edit Master text styles</a:t>
            </a:r>
          </a:p>
        </p:txBody>
      </p:sp>
    </p:spTree>
    <p:extLst>
      <p:ext uri="{BB962C8B-B14F-4D97-AF65-F5344CB8AC3E}">
        <p14:creationId xmlns:p14="http://schemas.microsoft.com/office/powerpoint/2010/main" val="36385566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sp>
        <p:nvSpPr>
          <p:cNvPr id="6" name="Text Placeholder 5"/>
          <p:cNvSpPr>
            <a:spLocks noGrp="1"/>
          </p:cNvSpPr>
          <p:nvPr>
            <p:ph type="body" sz="quarter" idx="14"/>
          </p:nvPr>
        </p:nvSpPr>
        <p:spPr>
          <a:xfrm>
            <a:off x="838200" y="3630613"/>
            <a:ext cx="10515600" cy="203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677460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34250603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1" name="Rectangle 20">
            <a:extLst>
              <a:ext uri="{FF2B5EF4-FFF2-40B4-BE49-F238E27FC236}">
                <a16:creationId xmlns:a16="http://schemas.microsoft.com/office/drawing/2014/main" id="{9F41001E-DFFF-4A01-96F9-2C8F6CCC904B}"/>
              </a:ext>
            </a:extLst>
          </p:cNvPr>
          <p:cNvSpPr/>
          <p:nvPr userDrawn="1"/>
        </p:nvSpPr>
        <p:spPr>
          <a:xfrm>
            <a:off x="4322" y="1654421"/>
            <a:ext cx="12187678" cy="5203575"/>
          </a:xfrm>
          <a:prstGeom prst="rect">
            <a:avLst/>
          </a:prstGeom>
          <a:solidFill>
            <a:srgbClr val="ECF0F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it-IT"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userDrawn="1">
            <p:ph type="body" sz="quarter" idx="13" hasCustomPrompt="1"/>
            <p:custDataLst>
              <p:tags r:id="rId3"/>
            </p:custDataLst>
          </p:nvPr>
        </p:nvSpPr>
        <p:spPr>
          <a:xfrm>
            <a:off x="492550" y="3181374"/>
            <a:ext cx="10926783"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it-IT" sz="2000" dirty="0">
                <a:latin typeface="Palatino" panose="02020500000000000000" pitchFamily="18" charset="0"/>
              </a:defRPr>
            </a:lvl1pPr>
          </a:lstStyle>
          <a:p>
            <a:pPr lvl="0">
              <a:buNone/>
            </a:pPr>
            <a:r>
              <a:rPr lang="it-IT"/>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userDrawn="1">
            <p:ph type="subTitle" idx="1"/>
            <p:custDataLst>
              <p:tags r:id="rId4"/>
            </p:custDataLst>
          </p:nvPr>
        </p:nvSpPr>
        <p:spPr>
          <a:xfrm>
            <a:off x="493691" y="2756000"/>
            <a:ext cx="10926783" cy="36933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a:defRPr lang="it-IT" sz="2400" dirty="0">
                <a:latin typeface="Palatino" panose="02020500000000000000" pitchFamily="18" charset="0"/>
              </a:defRPr>
            </a:lvl1pPr>
          </a:lstStyle>
          <a:p>
            <a:pPr lvl="0">
              <a:buNone/>
            </a:pPr>
            <a:r>
              <a:rPr lang="en-US"/>
              <a:t>Click to edit Master subtitle style</a:t>
            </a:r>
            <a:endParaRPr lang="it-IT"/>
          </a:p>
        </p:txBody>
      </p:sp>
      <p:sp>
        <p:nvSpPr>
          <p:cNvPr id="20" name="Title">
            <a:extLst>
              <a:ext uri="{FF2B5EF4-FFF2-40B4-BE49-F238E27FC236}">
                <a16:creationId xmlns:a16="http://schemas.microsoft.com/office/drawing/2014/main" id="{AA4E4E19-7239-46DA-AE24-CE9556C9BE7D}"/>
              </a:ext>
            </a:extLst>
          </p:cNvPr>
          <p:cNvSpPr>
            <a:spLocks noGrp="1"/>
          </p:cNvSpPr>
          <p:nvPr userDrawn="1">
            <p:ph type="title"/>
            <p:custDataLst>
              <p:tags r:id="rId5"/>
            </p:custDataLst>
          </p:nvPr>
        </p:nvSpPr>
        <p:spPr>
          <a:xfrm>
            <a:off x="493691" y="1873899"/>
            <a:ext cx="10926783" cy="67710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lvl1pPr algn="l">
              <a:defRPr lang="it-IT" sz="4400" dirty="0">
                <a:latin typeface="Palatino" panose="02020500000000000000" pitchFamily="18" charset="0"/>
              </a:defRPr>
            </a:lvl1pPr>
          </a:lstStyle>
          <a:p>
            <a:pPr lvl="0"/>
            <a:r>
              <a:rPr lang="en-US"/>
              <a:t>Click to edit Master title style</a:t>
            </a:r>
            <a:endParaRPr lang="it-IT"/>
          </a:p>
        </p:txBody>
      </p:sp>
      <p:pic>
        <p:nvPicPr>
          <p:cNvPr id="17" name="Picture 391" descr="Ministero della Transizione Ecologica">
            <a:extLst>
              <a:ext uri="{FF2B5EF4-FFF2-40B4-BE49-F238E27FC236}">
                <a16:creationId xmlns:a16="http://schemas.microsoft.com/office/drawing/2014/main" id="{085BF665-D1BF-4EDA-AC90-CCDFC1F48227}"/>
              </a:ext>
            </a:extLst>
          </p:cNvPr>
          <p:cNvPicPr>
            <a:picLocks noChangeAspect="1" noChangeArrowheads="1"/>
          </p:cNvPicPr>
          <p:nvPr userDrawn="1"/>
        </p:nvPicPr>
        <p:blipFill rotWithShape="1">
          <a:blip>
            <a:extLst>
              <a:ext uri="{28A0092B-C50C-407E-A947-70E740481C1C}">
                <a14:useLocalDpi xmlns:a14="http://schemas.microsoft.com/office/drawing/2010/main"/>
              </a:ext>
            </a:extLst>
          </a:blip>
          <a:srcRect l="1002"/>
          <a:stretch/>
        </p:blipFill>
        <p:spPr bwMode="auto">
          <a:xfrm>
            <a:off x="493692" y="363876"/>
            <a:ext cx="6034954" cy="82153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7B8EB213-5F90-4D9C-B97A-3E9DD4F7FAB4}"/>
              </a:ext>
            </a:extLst>
          </p:cNvPr>
          <p:cNvPicPr>
            <a:picLocks noChangeAspect="1"/>
          </p:cNvPicPr>
          <p:nvPr userDrawn="1"/>
        </p:nvPicPr>
        <p:blipFill rotWithShape="1">
          <a:blip/>
          <a:srcRect r="1328" b="28093"/>
          <a:stretch/>
        </p:blipFill>
        <p:spPr>
          <a:xfrm>
            <a:off x="-9526" y="3817338"/>
            <a:ext cx="12187678" cy="3040662"/>
          </a:xfrm>
          <a:prstGeom prst="rect">
            <a:avLst/>
          </a:prstGeom>
        </p:spPr>
      </p:pic>
      <p:grpSp>
        <p:nvGrpSpPr>
          <p:cNvPr id="29" name="Group 28">
            <a:extLst>
              <a:ext uri="{FF2B5EF4-FFF2-40B4-BE49-F238E27FC236}">
                <a16:creationId xmlns:a16="http://schemas.microsoft.com/office/drawing/2014/main" id="{388415C1-B9B0-40CD-8921-EDF52C3E6F41}"/>
              </a:ext>
            </a:extLst>
          </p:cNvPr>
          <p:cNvGrpSpPr/>
          <p:nvPr userDrawn="1"/>
        </p:nvGrpSpPr>
        <p:grpSpPr>
          <a:xfrm>
            <a:off x="492549" y="1668906"/>
            <a:ext cx="10927925" cy="188469"/>
            <a:chOff x="600075" y="1632147"/>
            <a:chExt cx="11582400" cy="0"/>
          </a:xfrm>
        </p:grpSpPr>
        <p:cxnSp>
          <p:nvCxnSpPr>
            <p:cNvPr id="30" name="Straight Connector 29">
              <a:extLst>
                <a:ext uri="{FF2B5EF4-FFF2-40B4-BE49-F238E27FC236}">
                  <a16:creationId xmlns:a16="http://schemas.microsoft.com/office/drawing/2014/main" id="{D35A2409-A4CB-48F9-9B1C-325063A7871E}"/>
                </a:ext>
              </a:extLst>
            </p:cNvPr>
            <p:cNvCxnSpPr>
              <a:cxnSpLocks/>
            </p:cNvCxnSpPr>
            <p:nvPr/>
          </p:nvCxnSpPr>
          <p:spPr>
            <a:xfrm>
              <a:off x="600075" y="1632147"/>
              <a:ext cx="2260797" cy="0"/>
            </a:xfrm>
            <a:prstGeom prst="line">
              <a:avLst/>
            </a:prstGeom>
            <a:ln w="47625" cap="flat">
              <a:solidFill>
                <a:srgbClr val="1595D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83C0DE6-F1A1-4D04-AFAC-1D1997DF188E}"/>
                </a:ext>
              </a:extLst>
            </p:cNvPr>
            <p:cNvCxnSpPr>
              <a:cxnSpLocks/>
            </p:cNvCxnSpPr>
            <p:nvPr/>
          </p:nvCxnSpPr>
          <p:spPr>
            <a:xfrm>
              <a:off x="2930476" y="1632147"/>
              <a:ext cx="2260797" cy="0"/>
            </a:xfrm>
            <a:prstGeom prst="line">
              <a:avLst/>
            </a:prstGeom>
            <a:ln w="47625" cap="flat">
              <a:solidFill>
                <a:srgbClr val="80BD2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06EE0A7-02D1-4595-9361-06241A4A3AD2}"/>
                </a:ext>
              </a:extLst>
            </p:cNvPr>
            <p:cNvCxnSpPr>
              <a:cxnSpLocks/>
            </p:cNvCxnSpPr>
            <p:nvPr/>
          </p:nvCxnSpPr>
          <p:spPr>
            <a:xfrm>
              <a:off x="5260877" y="1632147"/>
              <a:ext cx="2260797" cy="0"/>
            </a:xfrm>
            <a:prstGeom prst="line">
              <a:avLst/>
            </a:prstGeom>
            <a:ln w="47625" cap="flat">
              <a:solidFill>
                <a:srgbClr val="FFD34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6E20388-98D6-4A45-8C16-0143F8488B4A}"/>
                </a:ext>
              </a:extLst>
            </p:cNvPr>
            <p:cNvCxnSpPr>
              <a:cxnSpLocks/>
            </p:cNvCxnSpPr>
            <p:nvPr/>
          </p:nvCxnSpPr>
          <p:spPr>
            <a:xfrm>
              <a:off x="7591278" y="1632147"/>
              <a:ext cx="2260797" cy="0"/>
            </a:xfrm>
            <a:prstGeom prst="line">
              <a:avLst/>
            </a:prstGeom>
            <a:ln w="47625" cap="flat">
              <a:solidFill>
                <a:srgbClr val="00983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8120882B-113A-45CA-BF98-D7E80BE323A7}"/>
                </a:ext>
              </a:extLst>
            </p:cNvPr>
            <p:cNvCxnSpPr>
              <a:cxnSpLocks/>
            </p:cNvCxnSpPr>
            <p:nvPr/>
          </p:nvCxnSpPr>
          <p:spPr>
            <a:xfrm>
              <a:off x="9921678" y="1632147"/>
              <a:ext cx="2260797" cy="0"/>
            </a:xfrm>
            <a:prstGeom prst="line">
              <a:avLst/>
            </a:prstGeom>
            <a:ln w="47625" cap="flat">
              <a:solidFill>
                <a:srgbClr val="EA9966"/>
              </a:solidFill>
              <a:miter lim="800000"/>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386946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5411930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it-IT"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420826"/>
            <a:ext cx="11082528" cy="387798"/>
          </a:xfrm>
          <a:prstGeom prst="rect">
            <a:avLst/>
          </a:prstGeom>
        </p:spPr>
        <p:txBody>
          <a:bodyPr vert="horz" wrap="square" lIns="0" tIns="0" rIns="0" bIns="0" rtlCol="0" anchor="t" anchorCtr="0">
            <a:noAutofit/>
          </a:bodyPr>
          <a:lstStyle>
            <a:lvl1pPr>
              <a:lnSpc>
                <a:spcPct val="90000"/>
              </a:lnSpc>
              <a:defRPr lang="it-IT" sz="2800" dirty="0">
                <a:solidFill>
                  <a:schemeClr val="accent6"/>
                </a:solidFill>
                <a:latin typeface="Palatino" panose="02020500000000000000" pitchFamily="18" charset="0"/>
              </a:defRPr>
            </a:lvl1pPr>
          </a:lstStyle>
          <a:p>
            <a:pPr lvl="0"/>
            <a:r>
              <a:rPr lang="en-US"/>
              <a:t>Click to edit Master title style</a:t>
            </a:r>
            <a:endParaRPr lang="it-IT"/>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854821"/>
            <a:ext cx="11082528" cy="276999"/>
          </a:xfrm>
          <a:prstGeom prst="rect">
            <a:avLst/>
          </a:prstGeom>
        </p:spPr>
        <p:txBody>
          <a:bodyPr vert="horz" wrap="square" lIns="0" tIns="0" rIns="0" bIns="0" rtlCol="0">
            <a:spAutoFit/>
          </a:bodyPr>
          <a:lstStyle>
            <a:lvl1pPr>
              <a:defRPr lang="it-IT" sz="1800" b="0" dirty="0">
                <a:solidFill>
                  <a:schemeClr val="accent6"/>
                </a:solidFill>
              </a:defRPr>
            </a:lvl1pPr>
          </a:lstStyle>
          <a:p>
            <a:pPr lvl="0">
              <a:buNone/>
            </a:pPr>
            <a:r>
              <a:rPr lang="en-US"/>
              <a:t>Click to edit Master subtitle style</a:t>
            </a:r>
            <a:endParaRPr lang="it-IT"/>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1763" y="6529532"/>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it-IT" sz="1200" b="0" smtClean="0">
                <a:solidFill>
                  <a:schemeClr val="accent6"/>
                </a:solidFill>
                <a:latin typeface="+mn-lt"/>
                <a:ea typeface="+mn-ea"/>
                <a:cs typeface="Arial" panose="020B0604020202020204" pitchFamily="34" charset="0"/>
              </a:rPr>
              <a:pPr algn="r" defTabSz="610744" fontAlgn="auto">
                <a:spcBef>
                  <a:spcPts val="0"/>
                </a:spcBef>
                <a:spcAft>
                  <a:spcPts val="0"/>
                </a:spcAft>
                <a:defRPr/>
              </a:pPr>
              <a:t>‹#›</a:t>
            </a:fld>
            <a:endParaRPr lang="it-IT" sz="1200" b="0">
              <a:solidFill>
                <a:schemeClr val="accent6"/>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solidFill>
                  <a:schemeClr val="accent6"/>
                </a:solidFill>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it-IT"/>
              <a:t>Fonte: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it-IT" sz="800" b="0" dirty="0">
                <a:solidFill>
                  <a:schemeClr val="accent6"/>
                </a:solidFill>
                <a:cs typeface="+mn-cs"/>
              </a:defRPr>
            </a:lvl1pPr>
          </a:lstStyle>
          <a:p>
            <a:pPr lvl="0">
              <a:buNone/>
            </a:pPr>
            <a:r>
              <a:rPr lang="it-IT"/>
              <a:t>Add tracker</a:t>
            </a:r>
          </a:p>
        </p:txBody>
      </p:sp>
    </p:spTree>
    <p:extLst>
      <p:ext uri="{BB962C8B-B14F-4D97-AF65-F5344CB8AC3E}">
        <p14:creationId xmlns:p14="http://schemas.microsoft.com/office/powerpoint/2010/main" val="32965304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F4D24-C436-4767-2B0E-AA6F9BB8CA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6D4BB03F-11CA-327A-861C-BD5FECE3ED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A50CBF-1E03-0C9B-CAE0-2430F798D8B1}"/>
              </a:ext>
            </a:extLst>
          </p:cNvPr>
          <p:cNvSpPr>
            <a:spLocks noGrp="1"/>
          </p:cNvSpPr>
          <p:nvPr>
            <p:ph type="dt" sz="half" idx="10"/>
          </p:nvPr>
        </p:nvSpPr>
        <p:spPr/>
        <p:txBody>
          <a:bodyPr/>
          <a:lstStyle/>
          <a:p>
            <a:fld id="{1B5F6FEF-EDD7-4BBD-8278-AA437EF9DD86}" type="datetimeFigureOut">
              <a:rPr lang="en-IE" smtClean="0"/>
              <a:t>22/11/2024</a:t>
            </a:fld>
            <a:endParaRPr lang="en-IE"/>
          </a:p>
        </p:txBody>
      </p:sp>
      <p:sp>
        <p:nvSpPr>
          <p:cNvPr id="5" name="Footer Placeholder 4">
            <a:extLst>
              <a:ext uri="{FF2B5EF4-FFF2-40B4-BE49-F238E27FC236}">
                <a16:creationId xmlns:a16="http://schemas.microsoft.com/office/drawing/2014/main" id="{8A433B1B-DF08-5072-817D-E40441F1CDB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071029D-4E58-62B2-4BF1-12F68FAC53AE}"/>
              </a:ext>
            </a:extLst>
          </p:cNvPr>
          <p:cNvSpPr>
            <a:spLocks noGrp="1"/>
          </p:cNvSpPr>
          <p:nvPr>
            <p:ph type="sldNum" sz="quarter" idx="12"/>
          </p:nvPr>
        </p:nvSpPr>
        <p:spPr/>
        <p:txBody>
          <a:bodyPr/>
          <a:lstStyle/>
          <a:p>
            <a:fld id="{F46C79FD-C571-418B-AB0F-5EE936C85276}" type="slidenum">
              <a:rPr lang="en-GB" smtClean="0"/>
              <a:pPr/>
              <a:t>‹#›</a:t>
            </a:fld>
            <a:endParaRPr lang="en-GB"/>
          </a:p>
        </p:txBody>
      </p:sp>
    </p:spTree>
    <p:extLst>
      <p:ext uri="{BB962C8B-B14F-4D97-AF65-F5344CB8AC3E}">
        <p14:creationId xmlns:p14="http://schemas.microsoft.com/office/powerpoint/2010/main" val="3699413001"/>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3525102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it-IT"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3"/>
            </p:custDataLst>
          </p:nvPr>
        </p:nvSpPr>
        <p:spPr bwMode="black">
          <a:xfrm>
            <a:off x="11311763" y="6529532"/>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it-IT" sz="1200" b="0" smtClean="0">
                <a:solidFill>
                  <a:schemeClr val="accent6"/>
                </a:solidFill>
                <a:latin typeface="+mn-lt"/>
                <a:ea typeface="+mn-ea"/>
                <a:cs typeface="Arial" panose="020B0604020202020204" pitchFamily="34" charset="0"/>
              </a:rPr>
              <a:pPr algn="r" defTabSz="610744" fontAlgn="auto">
                <a:spcBef>
                  <a:spcPts val="0"/>
                </a:spcBef>
                <a:spcAft>
                  <a:spcPts val="0"/>
                </a:spcAft>
                <a:defRPr/>
              </a:pPr>
              <a:t>‹#›</a:t>
            </a:fld>
            <a:endParaRPr lang="it-IT" sz="1200" b="0">
              <a:solidFill>
                <a:schemeClr val="accent6"/>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4"/>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solidFill>
                  <a:schemeClr val="accent6"/>
                </a:solidFill>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it-IT"/>
              <a:t>Fonte: …</a:t>
            </a:r>
          </a:p>
        </p:txBody>
      </p:sp>
    </p:spTree>
    <p:extLst>
      <p:ext uri="{BB962C8B-B14F-4D97-AF65-F5344CB8AC3E}">
        <p14:creationId xmlns:p14="http://schemas.microsoft.com/office/powerpoint/2010/main" val="9035218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10B0-4B26-C49C-7F21-D251F0B3815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CAD90787-1E37-78F8-3A5B-8C28B5F995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44C88A5-42C8-C426-C19E-DC8BCBB09FB4}"/>
              </a:ext>
            </a:extLst>
          </p:cNvPr>
          <p:cNvSpPr>
            <a:spLocks noGrp="1"/>
          </p:cNvSpPr>
          <p:nvPr>
            <p:ph type="dt" sz="half" idx="10"/>
          </p:nvPr>
        </p:nvSpPr>
        <p:spPr/>
        <p:txBody>
          <a:bodyPr/>
          <a:lstStyle/>
          <a:p>
            <a:fld id="{1B5F6FEF-EDD7-4BBD-8278-AA437EF9DD86}" type="datetimeFigureOut">
              <a:rPr lang="en-IE" smtClean="0"/>
              <a:t>22/11/2024</a:t>
            </a:fld>
            <a:endParaRPr lang="en-IE"/>
          </a:p>
        </p:txBody>
      </p:sp>
      <p:sp>
        <p:nvSpPr>
          <p:cNvPr id="5" name="Footer Placeholder 4">
            <a:extLst>
              <a:ext uri="{FF2B5EF4-FFF2-40B4-BE49-F238E27FC236}">
                <a16:creationId xmlns:a16="http://schemas.microsoft.com/office/drawing/2014/main" id="{F1E8EBBD-8A4D-21F9-3800-BEC73CC855E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03D12B1-7DE6-1F33-7616-4FA8B7677276}"/>
              </a:ext>
            </a:extLst>
          </p:cNvPr>
          <p:cNvSpPr>
            <a:spLocks noGrp="1"/>
          </p:cNvSpPr>
          <p:nvPr>
            <p:ph type="sldNum" sz="quarter" idx="12"/>
          </p:nvPr>
        </p:nvSpPr>
        <p:spPr/>
        <p:txBody>
          <a:bodyPr/>
          <a:lstStyle/>
          <a:p>
            <a:fld id="{F46C79FD-C571-418B-AB0F-5EE936C85276}" type="slidenum">
              <a:rPr lang="en-GB" smtClean="0"/>
              <a:t>‹#›</a:t>
            </a:fld>
            <a:endParaRPr lang="en-GB"/>
          </a:p>
        </p:txBody>
      </p:sp>
      <p:cxnSp>
        <p:nvCxnSpPr>
          <p:cNvPr id="7" name="Straight Connector 6">
            <a:extLst>
              <a:ext uri="{FF2B5EF4-FFF2-40B4-BE49-F238E27FC236}">
                <a16:creationId xmlns:a16="http://schemas.microsoft.com/office/drawing/2014/main" id="{016C59C1-7CBC-C543-D953-8FC51BB93C42}"/>
              </a:ext>
            </a:extLst>
          </p:cNvPr>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1470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A431B-1733-30D3-4A42-26C009812BB4}"/>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E08BC6E6-4D79-3FFF-E93B-29C151939C7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5F6FEF-EDD7-4BBD-8278-AA437EF9DD86}" type="datetimeFigureOut">
              <a:rPr kumimoji="0" lang="en-IE"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22/11/2024</a:t>
            </a:fld>
            <a:endParaRPr kumimoji="0" lang="en-IE" sz="1800" b="0" i="0" u="none" strike="noStrike" kern="1200" cap="none" spc="0" normalizeH="0" baseline="0" noProof="0">
              <a:ln>
                <a:noFill/>
              </a:ln>
              <a:solidFill>
                <a:srgbClr val="000000"/>
              </a:solidFill>
              <a:effectLst/>
              <a:uLnTx/>
              <a:uFillTx/>
              <a:latin typeface="Calibri Light"/>
              <a:ea typeface="+mn-ea"/>
              <a:cs typeface="+mn-cs"/>
            </a:endParaRPr>
          </a:p>
        </p:txBody>
      </p:sp>
      <p:sp>
        <p:nvSpPr>
          <p:cNvPr id="4" name="Footer Placeholder 3">
            <a:extLst>
              <a:ext uri="{FF2B5EF4-FFF2-40B4-BE49-F238E27FC236}">
                <a16:creationId xmlns:a16="http://schemas.microsoft.com/office/drawing/2014/main" id="{4C8E0A38-925C-1E1A-5BAC-1DDFB6EC7650}"/>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000000"/>
              </a:solidFill>
              <a:effectLst/>
              <a:uLnTx/>
              <a:uFillTx/>
              <a:latin typeface="Calibri Light"/>
              <a:ea typeface="+mn-ea"/>
              <a:cs typeface="+mn-cs"/>
            </a:endParaRPr>
          </a:p>
        </p:txBody>
      </p:sp>
      <p:sp>
        <p:nvSpPr>
          <p:cNvPr id="5" name="Slide Number Placeholder 4">
            <a:extLst>
              <a:ext uri="{FF2B5EF4-FFF2-40B4-BE49-F238E27FC236}">
                <a16:creationId xmlns:a16="http://schemas.microsoft.com/office/drawing/2014/main" id="{07054E76-16BB-F171-8FA6-5C56DFF5AF9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46C79FD-C571-418B-AB0F-5EE936C85276}" type="slidenum">
              <a:rPr kumimoji="0" lang="en-GB"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800" b="0" i="0" u="none" strike="noStrike" kern="1200" cap="none" spc="0" normalizeH="0" baseline="0" noProof="0">
              <a:ln>
                <a:noFill/>
              </a:ln>
              <a:solidFill>
                <a:srgbClr val="000000"/>
              </a:solidFill>
              <a:effectLst/>
              <a:uLnTx/>
              <a:uFillTx/>
              <a:latin typeface="Calibri Light"/>
              <a:ea typeface="+mn-ea"/>
              <a:cs typeface="+mn-cs"/>
            </a:endParaRPr>
          </a:p>
        </p:txBody>
      </p:sp>
      <p:cxnSp>
        <p:nvCxnSpPr>
          <p:cNvPr id="6" name="Straight Connector 5">
            <a:extLst>
              <a:ext uri="{FF2B5EF4-FFF2-40B4-BE49-F238E27FC236}">
                <a16:creationId xmlns:a16="http://schemas.microsoft.com/office/drawing/2014/main" id="{E5A7D36D-4629-54D4-4F0F-C7323F2D0633}"/>
              </a:ext>
            </a:extLst>
          </p:cNvPr>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5633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0108408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4662317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17933019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chemeClr val="accent5"/>
                </a:solidFill>
              </a:defRPr>
            </a:lvl1pPr>
          </a:lstStyle>
          <a:p>
            <a:r>
              <a:rPr lang="en-US"/>
              <a:t>Click to edit Master title style</a:t>
            </a:r>
            <a:endParaRPr lang="en-GB"/>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a:p>
        </p:txBody>
      </p:sp>
      <p:cxnSp>
        <p:nvCxnSpPr>
          <p:cNvPr id="7" name="Straight Connector 6"/>
          <p:cNvCxnSpPr/>
          <p:nvPr userDrawn="1"/>
        </p:nvCxnSpPr>
        <p:spPr>
          <a:xfrm>
            <a:off x="838200" y="0"/>
            <a:ext cx="0" cy="3295934"/>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585192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7494147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35192711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40541664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A5CA-029F-AD96-B890-A3BB9004FCD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A752CFD-DFD9-B9F4-1643-A79B083FEA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CAB04056-8902-0AE6-21B5-E550363856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34D5F10D-86A9-7625-2C52-E9D3B39D9456}"/>
              </a:ext>
            </a:extLst>
          </p:cNvPr>
          <p:cNvSpPr>
            <a:spLocks noGrp="1"/>
          </p:cNvSpPr>
          <p:nvPr>
            <p:ph type="dt" sz="half" idx="10"/>
          </p:nvPr>
        </p:nvSpPr>
        <p:spPr/>
        <p:txBody>
          <a:bodyPr/>
          <a:lstStyle/>
          <a:p>
            <a:fld id="{1B5F6FEF-EDD7-4BBD-8278-AA437EF9DD86}" type="datetimeFigureOut">
              <a:rPr lang="en-IE" smtClean="0"/>
              <a:t>22/11/2024</a:t>
            </a:fld>
            <a:endParaRPr lang="en-IE"/>
          </a:p>
        </p:txBody>
      </p:sp>
      <p:sp>
        <p:nvSpPr>
          <p:cNvPr id="6" name="Footer Placeholder 5">
            <a:extLst>
              <a:ext uri="{FF2B5EF4-FFF2-40B4-BE49-F238E27FC236}">
                <a16:creationId xmlns:a16="http://schemas.microsoft.com/office/drawing/2014/main" id="{1F53B0E9-4C07-5494-BB47-16562A3F5FF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D7A8B3D-01F1-002C-F2B1-20E52E01A95E}"/>
              </a:ext>
            </a:extLst>
          </p:cNvPr>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a:extLst>
              <a:ext uri="{FF2B5EF4-FFF2-40B4-BE49-F238E27FC236}">
                <a16:creationId xmlns:a16="http://schemas.microsoft.com/office/drawing/2014/main" id="{395FC802-E5FA-8839-8BD1-C880E19ED7A7}"/>
              </a:ext>
            </a:extLst>
          </p:cNvPr>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1889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9734843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8675305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0907102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0631479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8047996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821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solidFill>
            <a:schemeClr val="bg2"/>
          </a:solidFill>
          <a:ln w="28575">
            <a:solidFill>
              <a:schemeClr val="accent5"/>
            </a:solidFill>
          </a:ln>
        </p:spPr>
        <p:txBody>
          <a:bodyPr/>
          <a:lstStyle/>
          <a:p>
            <a:endParaRPr lang="en-GB"/>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3538331" y="1992572"/>
            <a:ext cx="822604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Tree>
    <p:extLst>
      <p:ext uri="{BB962C8B-B14F-4D97-AF65-F5344CB8AC3E}">
        <p14:creationId xmlns:p14="http://schemas.microsoft.com/office/powerpoint/2010/main" val="4741690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endParaRPr lang="en-GB"/>
          </a:p>
        </p:txBody>
      </p:sp>
    </p:spTree>
    <p:extLst>
      <p:ext uri="{BB962C8B-B14F-4D97-AF65-F5344CB8AC3E}">
        <p14:creationId xmlns:p14="http://schemas.microsoft.com/office/powerpoint/2010/main" val="414556503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Edit Master text styles</a:t>
            </a:r>
          </a:p>
        </p:txBody>
      </p:sp>
    </p:spTree>
    <p:extLst>
      <p:ext uri="{BB962C8B-B14F-4D97-AF65-F5344CB8AC3E}">
        <p14:creationId xmlns:p14="http://schemas.microsoft.com/office/powerpoint/2010/main" val="105678940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Edit Master text styles</a:t>
            </a:r>
          </a:p>
        </p:txBody>
      </p:sp>
    </p:spTree>
    <p:extLst>
      <p:ext uri="{BB962C8B-B14F-4D97-AF65-F5344CB8AC3E}">
        <p14:creationId xmlns:p14="http://schemas.microsoft.com/office/powerpoint/2010/main" val="2761552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B0C79-AD57-004F-63AA-6F49D2AFD8BA}"/>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A185A1B-9AC7-C0F4-E6C4-2F44F18688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F1E87A-F234-8731-BFE4-CCA26488E6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B0641E9-8F27-05FE-9321-0AD37A8523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7A6A30-99EA-EC9A-DA2C-6A736A44D4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B4E04464-ED98-24E7-4075-69BF4E764F73}"/>
              </a:ext>
            </a:extLst>
          </p:cNvPr>
          <p:cNvSpPr>
            <a:spLocks noGrp="1"/>
          </p:cNvSpPr>
          <p:nvPr>
            <p:ph type="dt" sz="half" idx="10"/>
          </p:nvPr>
        </p:nvSpPr>
        <p:spPr/>
        <p:txBody>
          <a:bodyPr/>
          <a:lstStyle/>
          <a:p>
            <a:fld id="{1B5F6FEF-EDD7-4BBD-8278-AA437EF9DD86}" type="datetimeFigureOut">
              <a:rPr lang="en-IE" smtClean="0"/>
              <a:t>22/11/2024</a:t>
            </a:fld>
            <a:endParaRPr lang="en-IE"/>
          </a:p>
        </p:txBody>
      </p:sp>
      <p:sp>
        <p:nvSpPr>
          <p:cNvPr id="8" name="Footer Placeholder 7">
            <a:extLst>
              <a:ext uri="{FF2B5EF4-FFF2-40B4-BE49-F238E27FC236}">
                <a16:creationId xmlns:a16="http://schemas.microsoft.com/office/drawing/2014/main" id="{EC5F812E-47EE-02B6-7FB3-3F697C1106B5}"/>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0B59761A-4AF2-93FF-54F9-10847E5AABBF}"/>
              </a:ext>
            </a:extLst>
          </p:cNvPr>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a:extLst>
              <a:ext uri="{FF2B5EF4-FFF2-40B4-BE49-F238E27FC236}">
                <a16:creationId xmlns:a16="http://schemas.microsoft.com/office/drawing/2014/main" id="{982A5303-A096-A414-F7A8-F7A398DEB3AB}"/>
              </a:ext>
            </a:extLst>
          </p:cNvPr>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48414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544961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132246351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TextBox 6"/>
          <p:cNvSpPr txBox="1"/>
          <p:nvPr/>
        </p:nvSpPr>
        <p:spPr>
          <a:xfrm>
            <a:off x="1" y="6488114"/>
            <a:ext cx="6096000" cy="369887"/>
          </a:xfrm>
          <a:prstGeom prst="rect">
            <a:avLst/>
          </a:prstGeom>
          <a:noFill/>
        </p:spPr>
        <p:txBody>
          <a:bodyPr anchor="ctr"/>
          <a:lstStyle/>
          <a:p>
            <a:pPr algn="l" fontAlgn="auto">
              <a:spcBef>
                <a:spcPts val="0"/>
              </a:spcBef>
              <a:spcAft>
                <a:spcPts val="0"/>
              </a:spcAft>
              <a:defRPr/>
            </a:pPr>
            <a:endParaRPr lang="en-US" sz="1600" b="1" i="0">
              <a:solidFill>
                <a:schemeClr val="bg1"/>
              </a:solidFill>
              <a:latin typeface="Verdana" pitchFamily="34" charset="0"/>
              <a:ea typeface="Verdana" pitchFamily="34" charset="0"/>
              <a:cs typeface="Verdana" pitchFamily="34" charset="0"/>
            </a:endParaRPr>
          </a:p>
        </p:txBody>
      </p:sp>
      <p:sp>
        <p:nvSpPr>
          <p:cNvPr id="3" name="Content Placeholder 2"/>
          <p:cNvSpPr>
            <a:spLocks noGrp="1"/>
          </p:cNvSpPr>
          <p:nvPr>
            <p:ph idx="1"/>
          </p:nvPr>
        </p:nvSpPr>
        <p:spPr>
          <a:xfrm>
            <a:off x="406400" y="1371601"/>
            <a:ext cx="11176000" cy="4495801"/>
          </a:xfrm>
        </p:spPr>
        <p:txBody>
          <a:bodyPr/>
          <a:lstStyle>
            <a:lvl1pPr>
              <a:buSzPct val="60000"/>
              <a:buFontTx/>
              <a:buBlip>
                <a:blip r:embed="rId2"/>
              </a:buBlip>
              <a:defRPr sz="2667">
                <a:latin typeface="Verdana" pitchFamily="34" charset="0"/>
                <a:ea typeface="Verdana" pitchFamily="34" charset="0"/>
                <a:cs typeface="Verdana" pitchFamily="34" charset="0"/>
              </a:defRPr>
            </a:lvl1pPr>
            <a:lvl2pPr>
              <a:buSzPct val="60000"/>
              <a:buFont typeface="Verdana" pitchFamily="34" charset="0"/>
              <a:buChar char="–"/>
              <a:defRPr sz="2400">
                <a:latin typeface="Verdana" pitchFamily="34" charset="0"/>
                <a:ea typeface="Verdana" pitchFamily="34" charset="0"/>
                <a:cs typeface="Verdana" pitchFamily="34" charset="0"/>
              </a:defRPr>
            </a:lvl2pPr>
            <a:lvl3pPr>
              <a:defRPr sz="2667">
                <a:latin typeface="Verdana" pitchFamily="34" charset="0"/>
                <a:ea typeface="Verdana" pitchFamily="34" charset="0"/>
                <a:cs typeface="Verdana" pitchFamily="34" charset="0"/>
              </a:defRPr>
            </a:lvl3pPr>
            <a:lvl4pPr>
              <a:defRPr sz="2667">
                <a:latin typeface="Verdana" pitchFamily="34" charset="0"/>
                <a:ea typeface="Verdana" pitchFamily="34" charset="0"/>
                <a:cs typeface="Verdana" pitchFamily="34" charset="0"/>
              </a:defRPr>
            </a:lvl4pPr>
            <a:lvl5pPr>
              <a:defRPr sz="2667">
                <a:latin typeface="Verdana" pitchFamily="34" charset="0"/>
                <a:ea typeface="Verdana" pitchFamily="34" charset="0"/>
                <a:cs typeface="Verdana"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a:xfrm>
            <a:off x="0" y="0"/>
            <a:ext cx="11887200" cy="762000"/>
          </a:xfrm>
        </p:spPr>
        <p:txBody>
          <a:bodyPr/>
          <a:lstStyle>
            <a:lvl1pPr marL="243834" algn="l">
              <a:defRPr sz="4267" baseline="0">
                <a:solidFill>
                  <a:schemeClr val="bg1"/>
                </a:solidFill>
                <a:latin typeface="Verdana" pitchFamily="34" charset="0"/>
                <a:ea typeface="Verdana" pitchFamily="34" charset="0"/>
                <a:cs typeface="Verdana" pitchFamily="34" charset="0"/>
              </a:defRPr>
            </a:lvl1pPr>
          </a:lstStyle>
          <a:p>
            <a:r>
              <a:rPr lang="en-US"/>
              <a:t>Click to edit Master title style</a:t>
            </a:r>
          </a:p>
        </p:txBody>
      </p:sp>
    </p:spTree>
    <p:extLst>
      <p:ext uri="{BB962C8B-B14F-4D97-AF65-F5344CB8AC3E}">
        <p14:creationId xmlns:p14="http://schemas.microsoft.com/office/powerpoint/2010/main" val="1061661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5411930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it-IT"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420826"/>
            <a:ext cx="11082528" cy="387798"/>
          </a:xfrm>
          <a:prstGeom prst="rect">
            <a:avLst/>
          </a:prstGeom>
        </p:spPr>
        <p:txBody>
          <a:bodyPr vert="horz" wrap="square" lIns="0" tIns="0" rIns="0" bIns="0" rtlCol="0" anchor="t" anchorCtr="0">
            <a:noAutofit/>
          </a:bodyPr>
          <a:lstStyle>
            <a:lvl1pPr>
              <a:lnSpc>
                <a:spcPct val="90000"/>
              </a:lnSpc>
              <a:defRPr lang="it-IT" sz="2800" dirty="0">
                <a:solidFill>
                  <a:schemeClr val="accent6"/>
                </a:solidFill>
                <a:latin typeface="Palatino" panose="02020500000000000000" pitchFamily="18" charset="0"/>
              </a:defRPr>
            </a:lvl1pPr>
          </a:lstStyle>
          <a:p>
            <a:pPr lvl="0"/>
            <a:r>
              <a:rPr lang="en-US"/>
              <a:t>Click to edit Master title style</a:t>
            </a:r>
            <a:endParaRPr lang="it-IT"/>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854821"/>
            <a:ext cx="11082528" cy="276999"/>
          </a:xfrm>
          <a:prstGeom prst="rect">
            <a:avLst/>
          </a:prstGeom>
        </p:spPr>
        <p:txBody>
          <a:bodyPr vert="horz" wrap="square" lIns="0" tIns="0" rIns="0" bIns="0" rtlCol="0">
            <a:spAutoFit/>
          </a:bodyPr>
          <a:lstStyle>
            <a:lvl1pPr>
              <a:defRPr lang="it-IT" sz="1800" b="0" dirty="0">
                <a:solidFill>
                  <a:schemeClr val="accent6"/>
                </a:solidFill>
              </a:defRPr>
            </a:lvl1pPr>
          </a:lstStyle>
          <a:p>
            <a:pPr lvl="0">
              <a:buNone/>
            </a:pPr>
            <a:r>
              <a:rPr lang="en-US"/>
              <a:t>Click to edit Master subtitle style</a:t>
            </a:r>
            <a:endParaRPr lang="it-IT"/>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1763" y="6529532"/>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it-IT" sz="1200" b="0" smtClean="0">
                <a:solidFill>
                  <a:schemeClr val="accent6"/>
                </a:solidFill>
                <a:latin typeface="+mn-lt"/>
                <a:ea typeface="+mn-ea"/>
                <a:cs typeface="Arial" panose="020B0604020202020204" pitchFamily="34" charset="0"/>
              </a:rPr>
              <a:pPr algn="r" defTabSz="610744" fontAlgn="auto">
                <a:spcBef>
                  <a:spcPts val="0"/>
                </a:spcBef>
                <a:spcAft>
                  <a:spcPts val="0"/>
                </a:spcAft>
                <a:defRPr/>
              </a:pPr>
              <a:t>‹#›</a:t>
            </a:fld>
            <a:endParaRPr lang="it-IT" sz="1200" b="0">
              <a:solidFill>
                <a:schemeClr val="accent6"/>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solidFill>
                  <a:schemeClr val="accent6"/>
                </a:solidFill>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it-IT"/>
              <a:t>Fonte: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it-IT" sz="800" b="0" dirty="0">
                <a:solidFill>
                  <a:schemeClr val="accent6"/>
                </a:solidFill>
                <a:cs typeface="+mn-cs"/>
              </a:defRPr>
            </a:lvl1pPr>
          </a:lstStyle>
          <a:p>
            <a:pPr lvl="0">
              <a:buNone/>
            </a:pPr>
            <a:r>
              <a:rPr lang="it-IT"/>
              <a:t>Add tracker</a:t>
            </a:r>
          </a:p>
        </p:txBody>
      </p:sp>
    </p:spTree>
    <p:extLst>
      <p:ext uri="{BB962C8B-B14F-4D97-AF65-F5344CB8AC3E}">
        <p14:creationId xmlns:p14="http://schemas.microsoft.com/office/powerpoint/2010/main" val="36027777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AEFF0-DCAE-FD92-5360-5DE5F08969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107097EA-6B01-7942-9C0F-CE039C3DB8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82F4DD8E-0A7E-10D2-DC38-C10A5CB906D4}"/>
              </a:ext>
            </a:extLst>
          </p:cNvPr>
          <p:cNvSpPr>
            <a:spLocks noGrp="1"/>
          </p:cNvSpPr>
          <p:nvPr>
            <p:ph type="dt" sz="half" idx="10"/>
          </p:nvPr>
        </p:nvSpPr>
        <p:spPr/>
        <p:txBody>
          <a:bodyPr/>
          <a:lstStyle/>
          <a:p>
            <a:fld id="{1B5F6FEF-EDD7-4BBD-8278-AA437EF9DD86}" type="datetimeFigureOut">
              <a:rPr lang="en-IE" smtClean="0"/>
              <a:t>22/11/2024</a:t>
            </a:fld>
            <a:endParaRPr lang="en-IE"/>
          </a:p>
        </p:txBody>
      </p:sp>
      <p:sp>
        <p:nvSpPr>
          <p:cNvPr id="5" name="Footer Placeholder 4">
            <a:extLst>
              <a:ext uri="{FF2B5EF4-FFF2-40B4-BE49-F238E27FC236}">
                <a16:creationId xmlns:a16="http://schemas.microsoft.com/office/drawing/2014/main" id="{C6940362-75B3-39D7-949D-5362B485BFC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D773A03-5741-0A1B-05D3-76287EA9E091}"/>
              </a:ext>
            </a:extLst>
          </p:cNvPr>
          <p:cNvSpPr>
            <a:spLocks noGrp="1"/>
          </p:cNvSpPr>
          <p:nvPr>
            <p:ph type="sldNum" sz="quarter" idx="12"/>
          </p:nvPr>
        </p:nvSpPr>
        <p:spPr/>
        <p:txBody>
          <a:bodyPr/>
          <a:lstStyle/>
          <a:p>
            <a:fld id="{F46C79FD-C571-418B-AB0F-5EE936C85276}" type="slidenum">
              <a:rPr lang="en-GB" smtClean="0"/>
              <a:pPr/>
              <a:t>‹#›</a:t>
            </a:fld>
            <a:endParaRPr lang="en-GB"/>
          </a:p>
        </p:txBody>
      </p:sp>
    </p:spTree>
    <p:extLst>
      <p:ext uri="{BB962C8B-B14F-4D97-AF65-F5344CB8AC3E}">
        <p14:creationId xmlns:p14="http://schemas.microsoft.com/office/powerpoint/2010/main" val="3342174465"/>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610B0-4B26-C49C-7F21-D251F0B3815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CAD90787-1E37-78F8-3A5B-8C28B5F995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44C88A5-42C8-C426-C19E-DC8BCBB09FB4}"/>
              </a:ext>
            </a:extLst>
          </p:cNvPr>
          <p:cNvSpPr>
            <a:spLocks noGrp="1"/>
          </p:cNvSpPr>
          <p:nvPr>
            <p:ph type="dt" sz="half" idx="10"/>
          </p:nvPr>
        </p:nvSpPr>
        <p:spPr/>
        <p:txBody>
          <a:bodyPr/>
          <a:lstStyle/>
          <a:p>
            <a:fld id="{1B5F6FEF-EDD7-4BBD-8278-AA437EF9DD86}" type="datetimeFigureOut">
              <a:rPr lang="en-IE" smtClean="0"/>
              <a:t>22/11/2024</a:t>
            </a:fld>
            <a:endParaRPr lang="en-IE"/>
          </a:p>
        </p:txBody>
      </p:sp>
      <p:sp>
        <p:nvSpPr>
          <p:cNvPr id="5" name="Footer Placeholder 4">
            <a:extLst>
              <a:ext uri="{FF2B5EF4-FFF2-40B4-BE49-F238E27FC236}">
                <a16:creationId xmlns:a16="http://schemas.microsoft.com/office/drawing/2014/main" id="{F1E8EBBD-8A4D-21F9-3800-BEC73CC855E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003D12B1-7DE6-1F33-7616-4FA8B7677276}"/>
              </a:ext>
            </a:extLst>
          </p:cNvPr>
          <p:cNvSpPr>
            <a:spLocks noGrp="1"/>
          </p:cNvSpPr>
          <p:nvPr>
            <p:ph type="sldNum" sz="quarter" idx="12"/>
          </p:nvPr>
        </p:nvSpPr>
        <p:spPr/>
        <p:txBody>
          <a:bodyPr/>
          <a:lstStyle/>
          <a:p>
            <a:fld id="{F46C79FD-C571-418B-AB0F-5EE936C85276}" type="slidenum">
              <a:rPr lang="en-GB" smtClean="0"/>
              <a:t>‹#›</a:t>
            </a:fld>
            <a:endParaRPr lang="en-GB"/>
          </a:p>
        </p:txBody>
      </p:sp>
      <p:cxnSp>
        <p:nvCxnSpPr>
          <p:cNvPr id="7" name="Straight Connector 6">
            <a:extLst>
              <a:ext uri="{FF2B5EF4-FFF2-40B4-BE49-F238E27FC236}">
                <a16:creationId xmlns:a16="http://schemas.microsoft.com/office/drawing/2014/main" id="{016C59C1-7CBC-C543-D953-8FC51BB93C42}"/>
              </a:ext>
            </a:extLst>
          </p:cNvPr>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51498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F4D24-C436-4767-2B0E-AA6F9BB8CA3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6D4BB03F-11CA-327A-861C-BD5FECE3ED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DA50CBF-1E03-0C9B-CAE0-2430F798D8B1}"/>
              </a:ext>
            </a:extLst>
          </p:cNvPr>
          <p:cNvSpPr>
            <a:spLocks noGrp="1"/>
          </p:cNvSpPr>
          <p:nvPr>
            <p:ph type="dt" sz="half" idx="10"/>
          </p:nvPr>
        </p:nvSpPr>
        <p:spPr/>
        <p:txBody>
          <a:bodyPr/>
          <a:lstStyle/>
          <a:p>
            <a:fld id="{1B5F6FEF-EDD7-4BBD-8278-AA437EF9DD86}" type="datetimeFigureOut">
              <a:rPr lang="en-IE" smtClean="0"/>
              <a:t>22/11/2024</a:t>
            </a:fld>
            <a:endParaRPr lang="en-IE"/>
          </a:p>
        </p:txBody>
      </p:sp>
      <p:sp>
        <p:nvSpPr>
          <p:cNvPr id="5" name="Footer Placeholder 4">
            <a:extLst>
              <a:ext uri="{FF2B5EF4-FFF2-40B4-BE49-F238E27FC236}">
                <a16:creationId xmlns:a16="http://schemas.microsoft.com/office/drawing/2014/main" id="{8A433B1B-DF08-5072-817D-E40441F1CDB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071029D-4E58-62B2-4BF1-12F68FAC53AE}"/>
              </a:ext>
            </a:extLst>
          </p:cNvPr>
          <p:cNvSpPr>
            <a:spLocks noGrp="1"/>
          </p:cNvSpPr>
          <p:nvPr>
            <p:ph type="sldNum" sz="quarter" idx="12"/>
          </p:nvPr>
        </p:nvSpPr>
        <p:spPr/>
        <p:txBody>
          <a:bodyPr/>
          <a:lstStyle/>
          <a:p>
            <a:fld id="{F46C79FD-C571-418B-AB0F-5EE936C85276}" type="slidenum">
              <a:rPr lang="en-GB" smtClean="0"/>
              <a:pPr/>
              <a:t>‹#›</a:t>
            </a:fld>
            <a:endParaRPr lang="en-GB"/>
          </a:p>
        </p:txBody>
      </p:sp>
    </p:spTree>
    <p:extLst>
      <p:ext uri="{BB962C8B-B14F-4D97-AF65-F5344CB8AC3E}">
        <p14:creationId xmlns:p14="http://schemas.microsoft.com/office/powerpoint/2010/main" val="3321799643"/>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CA5CA-029F-AD96-B890-A3BB9004FCD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8A752CFD-DFD9-B9F4-1643-A79B083FEAE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CAB04056-8902-0AE6-21B5-E5503638568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34D5F10D-86A9-7625-2C52-E9D3B39D9456}"/>
              </a:ext>
            </a:extLst>
          </p:cNvPr>
          <p:cNvSpPr>
            <a:spLocks noGrp="1"/>
          </p:cNvSpPr>
          <p:nvPr>
            <p:ph type="dt" sz="half" idx="10"/>
          </p:nvPr>
        </p:nvSpPr>
        <p:spPr/>
        <p:txBody>
          <a:bodyPr/>
          <a:lstStyle/>
          <a:p>
            <a:fld id="{1B5F6FEF-EDD7-4BBD-8278-AA437EF9DD86}" type="datetimeFigureOut">
              <a:rPr lang="en-IE" smtClean="0"/>
              <a:t>22/11/2024</a:t>
            </a:fld>
            <a:endParaRPr lang="en-IE"/>
          </a:p>
        </p:txBody>
      </p:sp>
      <p:sp>
        <p:nvSpPr>
          <p:cNvPr id="6" name="Footer Placeholder 5">
            <a:extLst>
              <a:ext uri="{FF2B5EF4-FFF2-40B4-BE49-F238E27FC236}">
                <a16:creationId xmlns:a16="http://schemas.microsoft.com/office/drawing/2014/main" id="{1F53B0E9-4C07-5494-BB47-16562A3F5FF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D7A8B3D-01F1-002C-F2B1-20E52E01A95E}"/>
              </a:ext>
            </a:extLst>
          </p:cNvPr>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a:extLst>
              <a:ext uri="{FF2B5EF4-FFF2-40B4-BE49-F238E27FC236}">
                <a16:creationId xmlns:a16="http://schemas.microsoft.com/office/drawing/2014/main" id="{395FC802-E5FA-8839-8BD1-C880E19ED7A7}"/>
              </a:ext>
            </a:extLst>
          </p:cNvPr>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09292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B0C79-AD57-004F-63AA-6F49D2AFD8BA}"/>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A185A1B-9AC7-C0F4-E6C4-2F44F18688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F1E87A-F234-8731-BFE4-CCA26488E6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B0641E9-8F27-05FE-9321-0AD37A8523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7A6A30-99EA-EC9A-DA2C-6A736A44D4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B4E04464-ED98-24E7-4075-69BF4E764F73}"/>
              </a:ext>
            </a:extLst>
          </p:cNvPr>
          <p:cNvSpPr>
            <a:spLocks noGrp="1"/>
          </p:cNvSpPr>
          <p:nvPr>
            <p:ph type="dt" sz="half" idx="10"/>
          </p:nvPr>
        </p:nvSpPr>
        <p:spPr/>
        <p:txBody>
          <a:bodyPr/>
          <a:lstStyle/>
          <a:p>
            <a:fld id="{1B5F6FEF-EDD7-4BBD-8278-AA437EF9DD86}" type="datetimeFigureOut">
              <a:rPr lang="en-IE" smtClean="0"/>
              <a:t>22/11/2024</a:t>
            </a:fld>
            <a:endParaRPr lang="en-IE"/>
          </a:p>
        </p:txBody>
      </p:sp>
      <p:sp>
        <p:nvSpPr>
          <p:cNvPr id="8" name="Footer Placeholder 7">
            <a:extLst>
              <a:ext uri="{FF2B5EF4-FFF2-40B4-BE49-F238E27FC236}">
                <a16:creationId xmlns:a16="http://schemas.microsoft.com/office/drawing/2014/main" id="{EC5F812E-47EE-02B6-7FB3-3F697C1106B5}"/>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0B59761A-4AF2-93FF-54F9-10847E5AABBF}"/>
              </a:ext>
            </a:extLst>
          </p:cNvPr>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a:extLst>
              <a:ext uri="{FF2B5EF4-FFF2-40B4-BE49-F238E27FC236}">
                <a16:creationId xmlns:a16="http://schemas.microsoft.com/office/drawing/2014/main" id="{982A5303-A096-A414-F7A8-F7A398DEB3AB}"/>
              </a:ext>
            </a:extLst>
          </p:cNvPr>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7482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A431B-1733-30D3-4A42-26C009812BB4}"/>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E08BC6E6-4D79-3FFF-E93B-29C151939C77}"/>
              </a:ext>
            </a:extLst>
          </p:cNvPr>
          <p:cNvSpPr>
            <a:spLocks noGrp="1"/>
          </p:cNvSpPr>
          <p:nvPr>
            <p:ph type="dt" sz="half" idx="10"/>
          </p:nvPr>
        </p:nvSpPr>
        <p:spPr/>
        <p:txBody>
          <a:bodyPr/>
          <a:lstStyle/>
          <a:p>
            <a:fld id="{1B5F6FEF-EDD7-4BBD-8278-AA437EF9DD86}" type="datetimeFigureOut">
              <a:rPr lang="en-IE" smtClean="0"/>
              <a:t>22/11/2024</a:t>
            </a:fld>
            <a:endParaRPr lang="en-IE"/>
          </a:p>
        </p:txBody>
      </p:sp>
      <p:sp>
        <p:nvSpPr>
          <p:cNvPr id="4" name="Footer Placeholder 3">
            <a:extLst>
              <a:ext uri="{FF2B5EF4-FFF2-40B4-BE49-F238E27FC236}">
                <a16:creationId xmlns:a16="http://schemas.microsoft.com/office/drawing/2014/main" id="{4C8E0A38-925C-1E1A-5BAC-1DDFB6EC7650}"/>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7054E76-16BB-F171-8FA6-5C56DFF5AF9C}"/>
              </a:ext>
            </a:extLst>
          </p:cNvPr>
          <p:cNvSpPr>
            <a:spLocks noGrp="1"/>
          </p:cNvSpPr>
          <p:nvPr>
            <p:ph type="sldNum" sz="quarter" idx="12"/>
          </p:nvPr>
        </p:nvSpPr>
        <p:spPr/>
        <p:txBody>
          <a:bodyPr/>
          <a:lstStyle/>
          <a:p>
            <a:fld id="{F46C79FD-C571-418B-AB0F-5EE936C85276}" type="slidenum">
              <a:rPr lang="en-GB" smtClean="0"/>
              <a:t>‹#›</a:t>
            </a:fld>
            <a:endParaRPr lang="en-GB"/>
          </a:p>
        </p:txBody>
      </p:sp>
      <p:cxnSp>
        <p:nvCxnSpPr>
          <p:cNvPr id="6" name="Straight Connector 5">
            <a:extLst>
              <a:ext uri="{FF2B5EF4-FFF2-40B4-BE49-F238E27FC236}">
                <a16:creationId xmlns:a16="http://schemas.microsoft.com/office/drawing/2014/main" id="{E5A7D36D-4629-54D4-4F0F-C7323F2D0633}"/>
              </a:ext>
            </a:extLst>
          </p:cNvPr>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327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A431B-1733-30D3-4A42-26C009812BB4}"/>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E08BC6E6-4D79-3FFF-E93B-29C151939C77}"/>
              </a:ext>
            </a:extLst>
          </p:cNvPr>
          <p:cNvSpPr>
            <a:spLocks noGrp="1"/>
          </p:cNvSpPr>
          <p:nvPr>
            <p:ph type="dt" sz="half" idx="10"/>
          </p:nvPr>
        </p:nvSpPr>
        <p:spPr/>
        <p:txBody>
          <a:bodyPr/>
          <a:lstStyle/>
          <a:p>
            <a:fld id="{1B5F6FEF-EDD7-4BBD-8278-AA437EF9DD86}" type="datetimeFigureOut">
              <a:rPr lang="en-IE" smtClean="0"/>
              <a:t>22/11/2024</a:t>
            </a:fld>
            <a:endParaRPr lang="en-IE"/>
          </a:p>
        </p:txBody>
      </p:sp>
      <p:sp>
        <p:nvSpPr>
          <p:cNvPr id="4" name="Footer Placeholder 3">
            <a:extLst>
              <a:ext uri="{FF2B5EF4-FFF2-40B4-BE49-F238E27FC236}">
                <a16:creationId xmlns:a16="http://schemas.microsoft.com/office/drawing/2014/main" id="{4C8E0A38-925C-1E1A-5BAC-1DDFB6EC7650}"/>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7054E76-16BB-F171-8FA6-5C56DFF5AF9C}"/>
              </a:ext>
            </a:extLst>
          </p:cNvPr>
          <p:cNvSpPr>
            <a:spLocks noGrp="1"/>
          </p:cNvSpPr>
          <p:nvPr>
            <p:ph type="sldNum" sz="quarter" idx="12"/>
          </p:nvPr>
        </p:nvSpPr>
        <p:spPr/>
        <p:txBody>
          <a:bodyPr/>
          <a:lstStyle/>
          <a:p>
            <a:fld id="{F46C79FD-C571-418B-AB0F-5EE936C85276}" type="slidenum">
              <a:rPr lang="en-GB" smtClean="0"/>
              <a:t>‹#›</a:t>
            </a:fld>
            <a:endParaRPr lang="en-GB"/>
          </a:p>
        </p:txBody>
      </p:sp>
      <p:cxnSp>
        <p:nvCxnSpPr>
          <p:cNvPr id="6" name="Straight Connector 5">
            <a:extLst>
              <a:ext uri="{FF2B5EF4-FFF2-40B4-BE49-F238E27FC236}">
                <a16:creationId xmlns:a16="http://schemas.microsoft.com/office/drawing/2014/main" id="{E5A7D36D-4629-54D4-4F0F-C7323F2D0633}"/>
              </a:ext>
            </a:extLst>
          </p:cNvPr>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60591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F0BD85-CAB0-9C21-DFEA-6A3FDDD094E5}"/>
              </a:ext>
            </a:extLst>
          </p:cNvPr>
          <p:cNvSpPr>
            <a:spLocks noGrp="1"/>
          </p:cNvSpPr>
          <p:nvPr>
            <p:ph type="dt" sz="half" idx="10"/>
          </p:nvPr>
        </p:nvSpPr>
        <p:spPr/>
        <p:txBody>
          <a:bodyPr/>
          <a:lstStyle/>
          <a:p>
            <a:fld id="{1B5F6FEF-EDD7-4BBD-8278-AA437EF9DD86}" type="datetimeFigureOut">
              <a:rPr lang="en-IE" smtClean="0"/>
              <a:t>22/11/2024</a:t>
            </a:fld>
            <a:endParaRPr lang="en-IE"/>
          </a:p>
        </p:txBody>
      </p:sp>
      <p:sp>
        <p:nvSpPr>
          <p:cNvPr id="3" name="Footer Placeholder 2">
            <a:extLst>
              <a:ext uri="{FF2B5EF4-FFF2-40B4-BE49-F238E27FC236}">
                <a16:creationId xmlns:a16="http://schemas.microsoft.com/office/drawing/2014/main" id="{E191F0ED-5859-0536-754A-936DFAAB811E}"/>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99A97EAD-A9AB-BD6F-972A-E324C3117DEA}"/>
              </a:ext>
            </a:extLst>
          </p:cNvPr>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37883603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E49A-C31D-80A1-170A-D9AF86DA2D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C3941C8F-F6DF-FBFF-ED34-F2C5A0A0EC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514C5179-767E-E4B7-EFE5-430525FDC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60333-B045-9101-EDBF-BDCCAF52722F}"/>
              </a:ext>
            </a:extLst>
          </p:cNvPr>
          <p:cNvSpPr>
            <a:spLocks noGrp="1"/>
          </p:cNvSpPr>
          <p:nvPr>
            <p:ph type="dt" sz="half" idx="10"/>
          </p:nvPr>
        </p:nvSpPr>
        <p:spPr/>
        <p:txBody>
          <a:bodyPr/>
          <a:lstStyle/>
          <a:p>
            <a:fld id="{1B5F6FEF-EDD7-4BBD-8278-AA437EF9DD86}" type="datetimeFigureOut">
              <a:rPr lang="en-IE" smtClean="0"/>
              <a:t>22/11/2024</a:t>
            </a:fld>
            <a:endParaRPr lang="en-IE"/>
          </a:p>
        </p:txBody>
      </p:sp>
      <p:sp>
        <p:nvSpPr>
          <p:cNvPr id="6" name="Footer Placeholder 5">
            <a:extLst>
              <a:ext uri="{FF2B5EF4-FFF2-40B4-BE49-F238E27FC236}">
                <a16:creationId xmlns:a16="http://schemas.microsoft.com/office/drawing/2014/main" id="{B6BE3C6B-2A2E-6898-2E1D-6FA8284243A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DB4F308-819A-7299-0972-94968A9E94A9}"/>
              </a:ext>
            </a:extLst>
          </p:cNvPr>
          <p:cNvSpPr>
            <a:spLocks noGrp="1"/>
          </p:cNvSpPr>
          <p:nvPr>
            <p:ph type="sldNum" sz="quarter" idx="12"/>
          </p:nvPr>
        </p:nvSpPr>
        <p:spPr/>
        <p:txBody>
          <a:bodyPr/>
          <a:lstStyle/>
          <a:p>
            <a:fld id="{F46C79FD-C571-418B-AB0F-5EE936C85276}" type="slidenum">
              <a:rPr lang="en-GB" smtClean="0"/>
              <a:pPr/>
              <a:t>‹#›</a:t>
            </a:fld>
            <a:endParaRPr lang="en-GB"/>
          </a:p>
        </p:txBody>
      </p:sp>
    </p:spTree>
    <p:extLst>
      <p:ext uri="{BB962C8B-B14F-4D97-AF65-F5344CB8AC3E}">
        <p14:creationId xmlns:p14="http://schemas.microsoft.com/office/powerpoint/2010/main" val="3845883732"/>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76F5A-EFB9-10A6-1784-F9A053F2D0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F8AFD4CD-DE79-2B82-872D-C2979AAD29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9B5A6CB1-BCB1-FBA3-E62C-628C2EE78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AC539-20F6-31A1-1EF9-4D78A069B5FF}"/>
              </a:ext>
            </a:extLst>
          </p:cNvPr>
          <p:cNvSpPr>
            <a:spLocks noGrp="1"/>
          </p:cNvSpPr>
          <p:nvPr>
            <p:ph type="dt" sz="half" idx="10"/>
          </p:nvPr>
        </p:nvSpPr>
        <p:spPr/>
        <p:txBody>
          <a:bodyPr/>
          <a:lstStyle/>
          <a:p>
            <a:fld id="{1B5F6FEF-EDD7-4BBD-8278-AA437EF9DD86}" type="datetimeFigureOut">
              <a:rPr lang="en-IE" smtClean="0"/>
              <a:t>22/11/2024</a:t>
            </a:fld>
            <a:endParaRPr lang="en-IE"/>
          </a:p>
        </p:txBody>
      </p:sp>
      <p:sp>
        <p:nvSpPr>
          <p:cNvPr id="6" name="Footer Placeholder 5">
            <a:extLst>
              <a:ext uri="{FF2B5EF4-FFF2-40B4-BE49-F238E27FC236}">
                <a16:creationId xmlns:a16="http://schemas.microsoft.com/office/drawing/2014/main" id="{5BD28229-6568-D92D-9B88-6BD2B7DF04D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7918D72-129A-E0D1-9E78-DDAB4A1CEBFF}"/>
              </a:ext>
            </a:extLst>
          </p:cNvPr>
          <p:cNvSpPr>
            <a:spLocks noGrp="1"/>
          </p:cNvSpPr>
          <p:nvPr>
            <p:ph type="sldNum" sz="quarter" idx="12"/>
          </p:nvPr>
        </p:nvSpPr>
        <p:spPr/>
        <p:txBody>
          <a:bodyPr/>
          <a:lstStyle/>
          <a:p>
            <a:fld id="{F46C79FD-C571-418B-AB0F-5EE936C85276}" type="slidenum">
              <a:rPr lang="en-GB" smtClean="0"/>
              <a:pPr/>
              <a:t>‹#›</a:t>
            </a:fld>
            <a:endParaRPr lang="en-GB"/>
          </a:p>
        </p:txBody>
      </p:sp>
    </p:spTree>
    <p:extLst>
      <p:ext uri="{BB962C8B-B14F-4D97-AF65-F5344CB8AC3E}">
        <p14:creationId xmlns:p14="http://schemas.microsoft.com/office/powerpoint/2010/main" val="1292887543"/>
      </p:ext>
    </p:extLst>
  </p:cSld>
  <p:clrMapOvr>
    <a:masterClrMapping/>
  </p:clrMapOvr>
  <p:hf sldNum="0"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0193B-004E-CE71-EF24-59B186DAD58A}"/>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B38F482-0AF1-4290-C9E2-8276E473B1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EDCF83D-D026-8DE1-7D4B-9484B7AFC833}"/>
              </a:ext>
            </a:extLst>
          </p:cNvPr>
          <p:cNvSpPr>
            <a:spLocks noGrp="1"/>
          </p:cNvSpPr>
          <p:nvPr>
            <p:ph type="dt" sz="half" idx="10"/>
          </p:nvPr>
        </p:nvSpPr>
        <p:spPr/>
        <p:txBody>
          <a:bodyPr/>
          <a:lstStyle/>
          <a:p>
            <a:fld id="{1B5F6FEF-EDD7-4BBD-8278-AA437EF9DD86}" type="datetimeFigureOut">
              <a:rPr lang="en-IE" smtClean="0"/>
              <a:t>22/11/2024</a:t>
            </a:fld>
            <a:endParaRPr lang="en-IE"/>
          </a:p>
        </p:txBody>
      </p:sp>
      <p:sp>
        <p:nvSpPr>
          <p:cNvPr id="5" name="Footer Placeholder 4">
            <a:extLst>
              <a:ext uri="{FF2B5EF4-FFF2-40B4-BE49-F238E27FC236}">
                <a16:creationId xmlns:a16="http://schemas.microsoft.com/office/drawing/2014/main" id="{30B33F7F-7E97-79D7-EDF8-24F86702E79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E19A7BE-81B9-F477-AD9E-8B2EEB109258}"/>
              </a:ext>
            </a:extLst>
          </p:cNvPr>
          <p:cNvSpPr>
            <a:spLocks noGrp="1"/>
          </p:cNvSpPr>
          <p:nvPr>
            <p:ph type="sldNum" sz="quarter" idx="12"/>
          </p:nvPr>
        </p:nvSpPr>
        <p:spPr/>
        <p:txBody>
          <a:bodyPr/>
          <a:lstStyle/>
          <a:p>
            <a:fld id="{F46C79FD-C571-418B-AB0F-5EE936C85276}" type="slidenum">
              <a:rPr lang="en-GB" smtClean="0"/>
              <a:pPr/>
              <a:t>‹#›</a:t>
            </a:fld>
            <a:endParaRPr lang="en-GB"/>
          </a:p>
        </p:txBody>
      </p:sp>
    </p:spTree>
    <p:extLst>
      <p:ext uri="{BB962C8B-B14F-4D97-AF65-F5344CB8AC3E}">
        <p14:creationId xmlns:p14="http://schemas.microsoft.com/office/powerpoint/2010/main" val="3618858105"/>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CF40837-4AE7-BF7E-EF7A-E43921C13BE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48AA8971-067B-D975-7917-4AF1A18E139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BBF320C-232B-D85E-C6F8-43AE8AEB787B}"/>
              </a:ext>
            </a:extLst>
          </p:cNvPr>
          <p:cNvSpPr>
            <a:spLocks noGrp="1"/>
          </p:cNvSpPr>
          <p:nvPr>
            <p:ph type="dt" sz="half" idx="10"/>
          </p:nvPr>
        </p:nvSpPr>
        <p:spPr/>
        <p:txBody>
          <a:bodyPr/>
          <a:lstStyle/>
          <a:p>
            <a:fld id="{1B5F6FEF-EDD7-4BBD-8278-AA437EF9DD86}" type="datetimeFigureOut">
              <a:rPr lang="en-IE" smtClean="0"/>
              <a:t>22/11/2024</a:t>
            </a:fld>
            <a:endParaRPr lang="en-IE"/>
          </a:p>
        </p:txBody>
      </p:sp>
      <p:sp>
        <p:nvSpPr>
          <p:cNvPr id="5" name="Footer Placeholder 4">
            <a:extLst>
              <a:ext uri="{FF2B5EF4-FFF2-40B4-BE49-F238E27FC236}">
                <a16:creationId xmlns:a16="http://schemas.microsoft.com/office/drawing/2014/main" id="{B977561A-0A04-6C4B-B13C-EE3EB1F3E58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4835A343-C836-3279-94B1-97B2A4DD1E10}"/>
              </a:ext>
            </a:extLst>
          </p:cNvPr>
          <p:cNvSpPr>
            <a:spLocks noGrp="1"/>
          </p:cNvSpPr>
          <p:nvPr>
            <p:ph type="sldNum" sz="quarter" idx="12"/>
          </p:nvPr>
        </p:nvSpPr>
        <p:spPr/>
        <p:txBody>
          <a:bodyPr/>
          <a:lstStyle/>
          <a:p>
            <a:fld id="{F46C79FD-C571-418B-AB0F-5EE936C85276}" type="slidenum">
              <a:rPr lang="en-GB" smtClean="0"/>
              <a:pPr/>
              <a:t>‹#›</a:t>
            </a:fld>
            <a:endParaRPr lang="en-GB"/>
          </a:p>
        </p:txBody>
      </p:sp>
    </p:spTree>
    <p:extLst>
      <p:ext uri="{BB962C8B-B14F-4D97-AF65-F5344CB8AC3E}">
        <p14:creationId xmlns:p14="http://schemas.microsoft.com/office/powerpoint/2010/main" val="4150094558"/>
      </p:ext>
    </p:extLst>
  </p:cSld>
  <p:clrMapOvr>
    <a:masterClrMapping/>
  </p:clrMapOvr>
  <p:hf sldNum="0"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5299876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2763430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0205740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1374704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Last slide (option 1)">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7132304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F0BD85-CAB0-9C21-DFEA-6A3FDDD094E5}"/>
              </a:ext>
            </a:extLst>
          </p:cNvPr>
          <p:cNvSpPr>
            <a:spLocks noGrp="1"/>
          </p:cNvSpPr>
          <p:nvPr>
            <p:ph type="dt" sz="half" idx="10"/>
          </p:nvPr>
        </p:nvSpPr>
        <p:spPr/>
        <p:txBody>
          <a:bodyPr/>
          <a:lstStyle/>
          <a:p>
            <a:fld id="{1B5F6FEF-EDD7-4BBD-8278-AA437EF9DD86}" type="datetimeFigureOut">
              <a:rPr lang="en-IE" smtClean="0"/>
              <a:t>22/11/2024</a:t>
            </a:fld>
            <a:endParaRPr lang="en-IE"/>
          </a:p>
        </p:txBody>
      </p:sp>
      <p:sp>
        <p:nvSpPr>
          <p:cNvPr id="3" name="Footer Placeholder 2">
            <a:extLst>
              <a:ext uri="{FF2B5EF4-FFF2-40B4-BE49-F238E27FC236}">
                <a16:creationId xmlns:a16="http://schemas.microsoft.com/office/drawing/2014/main" id="{E191F0ED-5859-0536-754A-936DFAAB811E}"/>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99A97EAD-A9AB-BD6F-972A-E324C3117DEA}"/>
              </a:ext>
            </a:extLst>
          </p:cNvPr>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29176366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Last slide (option 2)">
    <p:spTree>
      <p:nvGrpSpPr>
        <p:cNvPr id="1" name=""/>
        <p:cNvGrpSpPr/>
        <p:nvPr/>
      </p:nvGrpSpPr>
      <p:grpSpPr>
        <a:xfrm>
          <a:off x="0" y="0"/>
          <a:ext cx="0" cy="0"/>
          <a:chOff x="0" y="0"/>
          <a:chExt cx="0" cy="0"/>
        </a:xfrm>
      </p:grpSpPr>
      <p:sp>
        <p:nvSpPr>
          <p:cNvPr id="7" name="Rectangle 6"/>
          <p:cNvSpPr/>
          <p:nvPr userDrawn="1"/>
        </p:nvSpPr>
        <p:spPr>
          <a:xfrm>
            <a:off x="0" y="1"/>
            <a:ext cx="12192000" cy="34289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11" name="Title 1"/>
          <p:cNvSpPr>
            <a:spLocks noGrp="1"/>
          </p:cNvSpPr>
          <p:nvPr>
            <p:ph type="ctrTitle"/>
          </p:nvPr>
        </p:nvSpPr>
        <p:spPr>
          <a:xfrm>
            <a:off x="1077013" y="1122363"/>
            <a:ext cx="10156297" cy="1240348"/>
          </a:xfrm>
        </p:spPr>
        <p:txBody>
          <a:bodyPr anchor="b">
            <a:noAutofit/>
          </a:bodyPr>
          <a:lstStyle>
            <a:lvl1pPr algn="l">
              <a:defRPr sz="6000">
                <a:solidFill>
                  <a:schemeClr val="accent5"/>
                </a:solidFill>
              </a:defRPr>
            </a:lvl1pPr>
          </a:lstStyle>
          <a:p>
            <a:r>
              <a:rPr lang="en-US"/>
              <a:t>Click to edit Master title style</a:t>
            </a:r>
            <a:endParaRPr lang="en-GB"/>
          </a:p>
        </p:txBody>
      </p:sp>
      <p:cxnSp>
        <p:nvCxnSpPr>
          <p:cNvPr id="13" name="Straight Connector 12"/>
          <p:cNvCxnSpPr/>
          <p:nvPr userDrawn="1"/>
        </p:nvCxnSpPr>
        <p:spPr>
          <a:xfrm>
            <a:off x="838200" y="0"/>
            <a:ext cx="0" cy="236271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838200" y="4160826"/>
            <a:ext cx="10889439" cy="1620145"/>
          </a:xfrm>
        </p:spPr>
        <p:txBody>
          <a:bodyPr>
            <a:noAutofit/>
          </a:bodyPr>
          <a:lstStyle>
            <a:lvl1pPr marL="0" indent="0" algn="l">
              <a:buNone/>
              <a:defRPr sz="14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8042161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lnSpc>
                <a:spcPct val="100000"/>
              </a:lnSpc>
              <a:spcBef>
                <a:spcPts val="0"/>
              </a:spcBef>
              <a:spcAft>
                <a:spcPts val="1800"/>
              </a:spcAft>
              <a:defRPr/>
            </a:lvl1pPr>
            <a:lvl2pPr>
              <a:lnSpc>
                <a:spcPct val="100000"/>
              </a:lnSpc>
              <a:spcAft>
                <a:spcPts val="1800"/>
              </a:spcAft>
              <a:defRPr/>
            </a:lvl2pPr>
            <a:lvl3pPr>
              <a:lnSpc>
                <a:spcPct val="100000"/>
              </a:lnSpc>
              <a:spcAft>
                <a:spcPts val="1800"/>
              </a:spcAft>
              <a:defRPr/>
            </a:lvl3pPr>
            <a:lvl4pPr>
              <a:lnSpc>
                <a:spcPct val="100000"/>
              </a:lnSpc>
              <a:spcAft>
                <a:spcPts val="1800"/>
              </a:spcAft>
              <a:defRPr/>
            </a:lvl4pPr>
            <a:lvl5pPr>
              <a:lnSpc>
                <a:spcPct val="100000"/>
              </a:lnSpc>
              <a:spcAft>
                <a:spcPts val="1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5547406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r>
              <a:rPr lang="en-US"/>
              <a:t>Click to edit Master text styles</a:t>
            </a:r>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8544417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7597875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34129335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9350165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5190405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7" name="Picture Placeholder 4"/>
          <p:cNvSpPr>
            <a:spLocks noGrp="1"/>
          </p:cNvSpPr>
          <p:nvPr>
            <p:ph type="pic" sz="quarter" idx="13"/>
          </p:nvPr>
        </p:nvSpPr>
        <p:spPr>
          <a:xfrm>
            <a:off x="-46383" y="-46383"/>
            <a:ext cx="6142383" cy="6964017"/>
          </a:xfrm>
          <a:solidFill>
            <a:schemeClr val="bg2"/>
          </a:solidFill>
          <a:ln w="28575">
            <a:solidFill>
              <a:schemeClr val="accent5"/>
            </a:solidFill>
          </a:ln>
        </p:spPr>
        <p:txBody>
          <a:bodyPr/>
          <a:lstStyle/>
          <a:p>
            <a:r>
              <a:rPr lang="en-US"/>
              <a:t>Click icon to add picture</a:t>
            </a:r>
            <a:endParaRPr lang="en-GB"/>
          </a:p>
        </p:txBody>
      </p:sp>
    </p:spTree>
    <p:extLst>
      <p:ext uri="{BB962C8B-B14F-4D97-AF65-F5344CB8AC3E}">
        <p14:creationId xmlns:p14="http://schemas.microsoft.com/office/powerpoint/2010/main" val="26974817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3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970722" y="2284667"/>
            <a:ext cx="3141663" cy="2090737"/>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7901451" y="2284668"/>
            <a:ext cx="3141663" cy="2090737"/>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4436086" y="2284667"/>
            <a:ext cx="3141663" cy="2090737"/>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1206774" y="4038684"/>
            <a:ext cx="2669558" cy="1524235"/>
          </a:xfrm>
          <a:solidFill>
            <a:schemeClr val="bg1"/>
          </a:solidFill>
        </p:spPr>
        <p:txBody>
          <a:bodyPr tIns="90000"/>
          <a:lstStyle>
            <a:lvl1pPr marL="0" indent="0" algn="ctr">
              <a:buNone/>
              <a:defRPr sz="2000"/>
            </a:lvl1pPr>
          </a:lstStyle>
          <a:p>
            <a:pPr lvl="0"/>
            <a:r>
              <a:rPr lang="en-US"/>
              <a:t>Click to edit Master text styles</a:t>
            </a:r>
          </a:p>
        </p:txBody>
      </p:sp>
      <p:sp>
        <p:nvSpPr>
          <p:cNvPr id="15" name="Text Placeholder 12"/>
          <p:cNvSpPr>
            <a:spLocks noGrp="1"/>
          </p:cNvSpPr>
          <p:nvPr>
            <p:ph type="body" sz="quarter" idx="17"/>
          </p:nvPr>
        </p:nvSpPr>
        <p:spPr>
          <a:xfrm>
            <a:off x="4672139" y="4041944"/>
            <a:ext cx="2669558" cy="1524235"/>
          </a:xfrm>
          <a:solidFill>
            <a:schemeClr val="bg1"/>
          </a:solidFill>
        </p:spPr>
        <p:txBody>
          <a:bodyPr tIns="90000"/>
          <a:lstStyle>
            <a:lvl1pPr marL="0" indent="0" algn="ctr">
              <a:buNone/>
              <a:defRPr sz="2000"/>
            </a:lvl1pPr>
          </a:lstStyle>
          <a:p>
            <a:pPr lvl="0"/>
            <a:r>
              <a:rPr lang="en-US"/>
              <a:t>Click to edit Master text styles</a:t>
            </a:r>
          </a:p>
        </p:txBody>
      </p:sp>
      <p:sp>
        <p:nvSpPr>
          <p:cNvPr id="16" name="Text Placeholder 12"/>
          <p:cNvSpPr>
            <a:spLocks noGrp="1"/>
          </p:cNvSpPr>
          <p:nvPr>
            <p:ph type="body" sz="quarter" idx="18"/>
          </p:nvPr>
        </p:nvSpPr>
        <p:spPr>
          <a:xfrm>
            <a:off x="8137503" y="4037437"/>
            <a:ext cx="2669558" cy="1524235"/>
          </a:xfrm>
          <a:solidFill>
            <a:schemeClr val="bg1"/>
          </a:solidFill>
        </p:spPr>
        <p:txBody>
          <a:bodyPr tIns="90000"/>
          <a:lstStyle>
            <a:lvl1pPr marL="0" indent="0" algn="ctr">
              <a:buNone/>
              <a:defRPr sz="2000"/>
            </a:lvl1pPr>
          </a:lstStyle>
          <a:p>
            <a:pPr lvl="0"/>
            <a:r>
              <a:rPr lang="en-US"/>
              <a:t>Click to edit Master text styles</a:t>
            </a:r>
          </a:p>
        </p:txBody>
      </p:sp>
    </p:spTree>
    <p:extLst>
      <p:ext uri="{BB962C8B-B14F-4D97-AF65-F5344CB8AC3E}">
        <p14:creationId xmlns:p14="http://schemas.microsoft.com/office/powerpoint/2010/main" val="235302990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4 image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Picture Placeholder 2"/>
          <p:cNvSpPr>
            <a:spLocks noGrp="1"/>
          </p:cNvSpPr>
          <p:nvPr>
            <p:ph type="pic" sz="quarter" idx="13"/>
          </p:nvPr>
        </p:nvSpPr>
        <p:spPr>
          <a:xfrm>
            <a:off x="3713869" y="2159957"/>
            <a:ext cx="2461591" cy="1638158"/>
          </a:xfrm>
          <a:solidFill>
            <a:schemeClr val="bg2"/>
          </a:solidFill>
        </p:spPr>
        <p:txBody>
          <a:bodyPr/>
          <a:lstStyle/>
          <a:p>
            <a:r>
              <a:rPr lang="en-US"/>
              <a:t>Click icon to add picture</a:t>
            </a:r>
            <a:endParaRPr lang="en-GB"/>
          </a:p>
        </p:txBody>
      </p:sp>
      <p:sp>
        <p:nvSpPr>
          <p:cNvPr id="11" name="Picture Placeholder 2"/>
          <p:cNvSpPr>
            <a:spLocks noGrp="1"/>
          </p:cNvSpPr>
          <p:nvPr>
            <p:ph type="pic" sz="quarter" idx="14"/>
          </p:nvPr>
        </p:nvSpPr>
        <p:spPr>
          <a:xfrm>
            <a:off x="3713868" y="3968881"/>
            <a:ext cx="2461591" cy="1638158"/>
          </a:xfrm>
          <a:solidFill>
            <a:schemeClr val="bg2"/>
          </a:solidFill>
        </p:spPr>
        <p:txBody>
          <a:bodyPr/>
          <a:lstStyle/>
          <a:p>
            <a:r>
              <a:rPr lang="en-US"/>
              <a:t>Click icon to add picture</a:t>
            </a:r>
            <a:endParaRPr lang="en-GB"/>
          </a:p>
        </p:txBody>
      </p:sp>
      <p:sp>
        <p:nvSpPr>
          <p:cNvPr id="12" name="Picture Placeholder 2"/>
          <p:cNvSpPr>
            <a:spLocks noGrp="1"/>
          </p:cNvSpPr>
          <p:nvPr>
            <p:ph type="pic" sz="quarter" idx="15"/>
          </p:nvPr>
        </p:nvSpPr>
        <p:spPr>
          <a:xfrm>
            <a:off x="6324547" y="2159956"/>
            <a:ext cx="2461593" cy="1638159"/>
          </a:xfrm>
          <a:solidFill>
            <a:schemeClr val="bg2"/>
          </a:solidFill>
        </p:spPr>
        <p:txBody>
          <a:bodyPr/>
          <a:lstStyle/>
          <a:p>
            <a:r>
              <a:rPr lang="en-US"/>
              <a:t>Click icon to add picture</a:t>
            </a:r>
            <a:endParaRPr lang="en-GB"/>
          </a:p>
        </p:txBody>
      </p:sp>
      <p:sp>
        <p:nvSpPr>
          <p:cNvPr id="13" name="Text Placeholder 12"/>
          <p:cNvSpPr>
            <a:spLocks noGrp="1"/>
          </p:cNvSpPr>
          <p:nvPr>
            <p:ph type="body" sz="quarter" idx="16"/>
          </p:nvPr>
        </p:nvSpPr>
        <p:spPr>
          <a:xfrm>
            <a:off x="8935227" y="3968880"/>
            <a:ext cx="2520000" cy="1638158"/>
          </a:xfrm>
          <a:noFill/>
        </p:spPr>
        <p:txBody>
          <a:bodyPr tIns="90000"/>
          <a:lstStyle>
            <a:lvl1pPr marL="0" indent="0" algn="l">
              <a:buNone/>
              <a:defRPr sz="2000"/>
            </a:lvl1pPr>
          </a:lstStyle>
          <a:p>
            <a:pPr lvl="0"/>
            <a:r>
              <a:rPr lang="en-US"/>
              <a:t>Click to edit Master text styles</a:t>
            </a:r>
          </a:p>
        </p:txBody>
      </p:sp>
      <p:sp>
        <p:nvSpPr>
          <p:cNvPr id="16" name="Text Placeholder 12"/>
          <p:cNvSpPr>
            <a:spLocks noGrp="1"/>
          </p:cNvSpPr>
          <p:nvPr>
            <p:ph type="body" sz="quarter" idx="18"/>
          </p:nvPr>
        </p:nvSpPr>
        <p:spPr>
          <a:xfrm>
            <a:off x="1033617" y="2159957"/>
            <a:ext cx="2520000" cy="1638159"/>
          </a:xfrm>
          <a:noFill/>
        </p:spPr>
        <p:txBody>
          <a:bodyPr tIns="90000"/>
          <a:lstStyle>
            <a:lvl1pPr marL="0" indent="0" algn="r">
              <a:buNone/>
              <a:defRPr sz="2000"/>
            </a:lvl1pPr>
          </a:lstStyle>
          <a:p>
            <a:pPr lvl="0"/>
            <a:r>
              <a:rPr lang="en-US"/>
              <a:t>Click to edit Master text styles</a:t>
            </a:r>
          </a:p>
        </p:txBody>
      </p:sp>
      <p:sp>
        <p:nvSpPr>
          <p:cNvPr id="14" name="Picture Placeholder 2"/>
          <p:cNvSpPr>
            <a:spLocks noGrp="1"/>
          </p:cNvSpPr>
          <p:nvPr>
            <p:ph type="pic" sz="quarter" idx="19"/>
          </p:nvPr>
        </p:nvSpPr>
        <p:spPr>
          <a:xfrm>
            <a:off x="6324549" y="3968880"/>
            <a:ext cx="2461591" cy="1638158"/>
          </a:xfrm>
          <a:solidFill>
            <a:schemeClr val="bg2"/>
          </a:solidFill>
        </p:spPr>
        <p:txBody>
          <a:bodyPr/>
          <a:lstStyle/>
          <a:p>
            <a:r>
              <a:rPr lang="en-US"/>
              <a:t>Click icon to add picture</a:t>
            </a:r>
            <a:endParaRPr lang="en-GB"/>
          </a:p>
        </p:txBody>
      </p:sp>
      <p:sp>
        <p:nvSpPr>
          <p:cNvPr id="17" name="Text Placeholder 12"/>
          <p:cNvSpPr>
            <a:spLocks noGrp="1"/>
          </p:cNvSpPr>
          <p:nvPr>
            <p:ph type="body" sz="quarter" idx="20"/>
          </p:nvPr>
        </p:nvSpPr>
        <p:spPr>
          <a:xfrm>
            <a:off x="1033617" y="3968881"/>
            <a:ext cx="2520000" cy="1638158"/>
          </a:xfrm>
          <a:noFill/>
        </p:spPr>
        <p:txBody>
          <a:bodyPr tIns="90000"/>
          <a:lstStyle>
            <a:lvl1pPr marL="0" indent="0" algn="r">
              <a:buNone/>
              <a:defRPr sz="2000"/>
            </a:lvl1pPr>
          </a:lstStyle>
          <a:p>
            <a:pPr lvl="0"/>
            <a:r>
              <a:rPr lang="en-US"/>
              <a:t>Click to edit Master text styles</a:t>
            </a:r>
          </a:p>
        </p:txBody>
      </p:sp>
      <p:sp>
        <p:nvSpPr>
          <p:cNvPr id="18" name="Text Placeholder 12"/>
          <p:cNvSpPr>
            <a:spLocks noGrp="1"/>
          </p:cNvSpPr>
          <p:nvPr>
            <p:ph type="body" sz="quarter" idx="21"/>
          </p:nvPr>
        </p:nvSpPr>
        <p:spPr>
          <a:xfrm>
            <a:off x="8966322" y="2159956"/>
            <a:ext cx="2520000" cy="1638159"/>
          </a:xfrm>
          <a:noFill/>
        </p:spPr>
        <p:txBody>
          <a:bodyPr tIns="90000"/>
          <a:lstStyle>
            <a:lvl1pPr marL="0" indent="0" algn="l">
              <a:buNone/>
              <a:defRPr sz="2000"/>
            </a:lvl1pPr>
          </a:lstStyle>
          <a:p>
            <a:pPr lvl="0"/>
            <a:r>
              <a:rPr lang="en-US"/>
              <a:t>Click to edit Master text styles</a:t>
            </a:r>
          </a:p>
        </p:txBody>
      </p:sp>
    </p:spTree>
    <p:extLst>
      <p:ext uri="{BB962C8B-B14F-4D97-AF65-F5344CB8AC3E}">
        <p14:creationId xmlns:p14="http://schemas.microsoft.com/office/powerpoint/2010/main" val="733977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E49A-C31D-80A1-170A-D9AF86DA2D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C3941C8F-F6DF-FBFF-ED34-F2C5A0A0EC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514C5179-767E-E4B7-EFE5-430525FDC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60333-B045-9101-EDBF-BDCCAF52722F}"/>
              </a:ext>
            </a:extLst>
          </p:cNvPr>
          <p:cNvSpPr>
            <a:spLocks noGrp="1"/>
          </p:cNvSpPr>
          <p:nvPr>
            <p:ph type="dt" sz="half" idx="10"/>
          </p:nvPr>
        </p:nvSpPr>
        <p:spPr/>
        <p:txBody>
          <a:bodyPr/>
          <a:lstStyle/>
          <a:p>
            <a:fld id="{1B5F6FEF-EDD7-4BBD-8278-AA437EF9DD86}" type="datetimeFigureOut">
              <a:rPr lang="en-IE" smtClean="0"/>
              <a:t>22/11/2024</a:t>
            </a:fld>
            <a:endParaRPr lang="en-IE"/>
          </a:p>
        </p:txBody>
      </p:sp>
      <p:sp>
        <p:nvSpPr>
          <p:cNvPr id="6" name="Footer Placeholder 5">
            <a:extLst>
              <a:ext uri="{FF2B5EF4-FFF2-40B4-BE49-F238E27FC236}">
                <a16:creationId xmlns:a16="http://schemas.microsoft.com/office/drawing/2014/main" id="{B6BE3C6B-2A2E-6898-2E1D-6FA8284243A4}"/>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DB4F308-819A-7299-0972-94968A9E94A9}"/>
              </a:ext>
            </a:extLst>
          </p:cNvPr>
          <p:cNvSpPr>
            <a:spLocks noGrp="1"/>
          </p:cNvSpPr>
          <p:nvPr>
            <p:ph type="sldNum" sz="quarter" idx="12"/>
          </p:nvPr>
        </p:nvSpPr>
        <p:spPr/>
        <p:txBody>
          <a:bodyPr/>
          <a:lstStyle/>
          <a:p>
            <a:fld id="{F46C79FD-C571-418B-AB0F-5EE936C85276}" type="slidenum">
              <a:rPr lang="en-GB" smtClean="0"/>
              <a:pPr/>
              <a:t>‹#›</a:t>
            </a:fld>
            <a:endParaRPr lang="en-GB"/>
          </a:p>
        </p:txBody>
      </p:sp>
    </p:spTree>
    <p:extLst>
      <p:ext uri="{BB962C8B-B14F-4D97-AF65-F5344CB8AC3E}">
        <p14:creationId xmlns:p14="http://schemas.microsoft.com/office/powerpoint/2010/main" val="2329633725"/>
      </p:ext>
    </p:extLst>
  </p:cSld>
  <p:clrMapOvr>
    <a:masterClrMapping/>
  </p:clrMapOvr>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sp>
        <p:nvSpPr>
          <p:cNvPr id="6" name="Text Placeholder 5"/>
          <p:cNvSpPr>
            <a:spLocks noGrp="1"/>
          </p:cNvSpPr>
          <p:nvPr>
            <p:ph type="body" sz="quarter" idx="14"/>
          </p:nvPr>
        </p:nvSpPr>
        <p:spPr>
          <a:xfrm>
            <a:off x="838200" y="3630613"/>
            <a:ext cx="10515600" cy="2035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432224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5411930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it-IT"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420826"/>
            <a:ext cx="11082528" cy="387798"/>
          </a:xfrm>
          <a:prstGeom prst="rect">
            <a:avLst/>
          </a:prstGeom>
        </p:spPr>
        <p:txBody>
          <a:bodyPr vert="horz" wrap="square" lIns="0" tIns="0" rIns="0" bIns="0" rtlCol="0" anchor="t" anchorCtr="0">
            <a:noAutofit/>
          </a:bodyPr>
          <a:lstStyle>
            <a:lvl1pPr>
              <a:lnSpc>
                <a:spcPct val="90000"/>
              </a:lnSpc>
              <a:defRPr lang="it-IT" sz="2800" dirty="0">
                <a:solidFill>
                  <a:schemeClr val="accent6"/>
                </a:solidFill>
                <a:latin typeface="Palatino" panose="02020500000000000000" pitchFamily="18" charset="0"/>
              </a:defRPr>
            </a:lvl1pPr>
          </a:lstStyle>
          <a:p>
            <a:pPr lvl="0"/>
            <a:r>
              <a:rPr lang="en-US"/>
              <a:t>Click to edit Master title style</a:t>
            </a:r>
            <a:endParaRPr lang="it-IT"/>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4"/>
            </p:custDataLst>
          </p:nvPr>
        </p:nvSpPr>
        <p:spPr>
          <a:xfrm>
            <a:off x="554736" y="854821"/>
            <a:ext cx="11082528" cy="276999"/>
          </a:xfrm>
          <a:prstGeom prst="rect">
            <a:avLst/>
          </a:prstGeom>
        </p:spPr>
        <p:txBody>
          <a:bodyPr vert="horz" wrap="square" lIns="0" tIns="0" rIns="0" bIns="0" rtlCol="0">
            <a:spAutoFit/>
          </a:bodyPr>
          <a:lstStyle>
            <a:lvl1pPr>
              <a:defRPr lang="it-IT" sz="1800" b="0" dirty="0">
                <a:solidFill>
                  <a:schemeClr val="accent6"/>
                </a:solidFill>
              </a:defRPr>
            </a:lvl1pPr>
          </a:lstStyle>
          <a:p>
            <a:pPr lvl="0">
              <a:buNone/>
            </a:pPr>
            <a:r>
              <a:rPr lang="en-US"/>
              <a:t>Click to edit Master subtitle style</a:t>
            </a:r>
            <a:endParaRPr lang="it-IT"/>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5"/>
            </p:custDataLst>
          </p:nvPr>
        </p:nvSpPr>
        <p:spPr bwMode="black">
          <a:xfrm>
            <a:off x="11311763" y="6529532"/>
            <a:ext cx="325501" cy="184666"/>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it-IT" sz="1200" b="0" smtClean="0">
                <a:solidFill>
                  <a:schemeClr val="accent6"/>
                </a:solidFill>
                <a:latin typeface="+mn-lt"/>
                <a:ea typeface="+mn-ea"/>
                <a:cs typeface="Arial" panose="020B0604020202020204" pitchFamily="34" charset="0"/>
              </a:rPr>
              <a:pPr algn="r" defTabSz="610744" fontAlgn="auto">
                <a:spcBef>
                  <a:spcPts val="0"/>
                </a:spcBef>
                <a:spcAft>
                  <a:spcPts val="0"/>
                </a:spcAft>
                <a:defRPr/>
              </a:pPr>
              <a:t>‹#›</a:t>
            </a:fld>
            <a:endParaRPr lang="it-IT" sz="1200" b="0">
              <a:solidFill>
                <a:schemeClr val="accent6"/>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6"/>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solidFill>
                  <a:schemeClr val="accent6"/>
                </a:solidFill>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it-IT"/>
              <a:t>Fonte: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a:defRPr lang="it-IT" sz="800" b="0" dirty="0">
                <a:solidFill>
                  <a:schemeClr val="accent6"/>
                </a:solidFill>
                <a:cs typeface="+mn-cs"/>
              </a:defRPr>
            </a:lvl1pPr>
          </a:lstStyle>
          <a:p>
            <a:pPr lvl="0">
              <a:buNone/>
            </a:pPr>
            <a:r>
              <a:rPr lang="it-IT"/>
              <a:t>Add tracker</a:t>
            </a:r>
          </a:p>
        </p:txBody>
      </p:sp>
    </p:spTree>
    <p:extLst>
      <p:ext uri="{BB962C8B-B14F-4D97-AF65-F5344CB8AC3E}">
        <p14:creationId xmlns:p14="http://schemas.microsoft.com/office/powerpoint/2010/main" val="37167519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76F5A-EFB9-10A6-1784-F9A053F2D0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F8AFD4CD-DE79-2B82-872D-C2979AAD29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9B5A6CB1-BCB1-FBA3-E62C-628C2EE78E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5AC539-20F6-31A1-1EF9-4D78A069B5FF}"/>
              </a:ext>
            </a:extLst>
          </p:cNvPr>
          <p:cNvSpPr>
            <a:spLocks noGrp="1"/>
          </p:cNvSpPr>
          <p:nvPr>
            <p:ph type="dt" sz="half" idx="10"/>
          </p:nvPr>
        </p:nvSpPr>
        <p:spPr/>
        <p:txBody>
          <a:bodyPr/>
          <a:lstStyle/>
          <a:p>
            <a:fld id="{1B5F6FEF-EDD7-4BBD-8278-AA437EF9DD86}" type="datetimeFigureOut">
              <a:rPr lang="en-IE" smtClean="0"/>
              <a:t>22/11/2024</a:t>
            </a:fld>
            <a:endParaRPr lang="en-IE"/>
          </a:p>
        </p:txBody>
      </p:sp>
      <p:sp>
        <p:nvSpPr>
          <p:cNvPr id="6" name="Footer Placeholder 5">
            <a:extLst>
              <a:ext uri="{FF2B5EF4-FFF2-40B4-BE49-F238E27FC236}">
                <a16:creationId xmlns:a16="http://schemas.microsoft.com/office/drawing/2014/main" id="{5BD28229-6568-D92D-9B88-6BD2B7DF04D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7918D72-129A-E0D1-9E78-DDAB4A1CEBFF}"/>
              </a:ext>
            </a:extLst>
          </p:cNvPr>
          <p:cNvSpPr>
            <a:spLocks noGrp="1"/>
          </p:cNvSpPr>
          <p:nvPr>
            <p:ph type="sldNum" sz="quarter" idx="12"/>
          </p:nvPr>
        </p:nvSpPr>
        <p:spPr/>
        <p:txBody>
          <a:bodyPr/>
          <a:lstStyle/>
          <a:p>
            <a:fld id="{F46C79FD-C571-418B-AB0F-5EE936C85276}" type="slidenum">
              <a:rPr lang="en-GB" smtClean="0"/>
              <a:pPr/>
              <a:t>‹#›</a:t>
            </a:fld>
            <a:endParaRPr lang="en-GB"/>
          </a:p>
        </p:txBody>
      </p:sp>
    </p:spTree>
    <p:extLst>
      <p:ext uri="{BB962C8B-B14F-4D97-AF65-F5344CB8AC3E}">
        <p14:creationId xmlns:p14="http://schemas.microsoft.com/office/powerpoint/2010/main" val="254627341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2.xml"/><Relationship Id="rId13" Type="http://schemas.openxmlformats.org/officeDocument/2006/relationships/tags" Target="../tags/tag7.xml"/><Relationship Id="rId18" Type="http://schemas.openxmlformats.org/officeDocument/2006/relationships/tags" Target="../tags/tag12.xml"/><Relationship Id="rId3" Type="http://schemas.openxmlformats.org/officeDocument/2006/relationships/slideLayout" Target="../slideLayouts/slideLayout30.xml"/><Relationship Id="rId21" Type="http://schemas.openxmlformats.org/officeDocument/2006/relationships/tags" Target="../tags/tag15.xml"/><Relationship Id="rId7" Type="http://schemas.openxmlformats.org/officeDocument/2006/relationships/tags" Target="../tags/tag1.xml"/><Relationship Id="rId12" Type="http://schemas.openxmlformats.org/officeDocument/2006/relationships/tags" Target="../tags/tag6.xml"/><Relationship Id="rId17" Type="http://schemas.openxmlformats.org/officeDocument/2006/relationships/tags" Target="../tags/tag11.xml"/><Relationship Id="rId25" Type="http://schemas.openxmlformats.org/officeDocument/2006/relationships/oleObject" Target="../embeddings/oleObject1.bin"/><Relationship Id="rId2" Type="http://schemas.openxmlformats.org/officeDocument/2006/relationships/slideLayout" Target="../slideLayouts/slideLayout29.xml"/><Relationship Id="rId16" Type="http://schemas.openxmlformats.org/officeDocument/2006/relationships/tags" Target="../tags/tag10.xml"/><Relationship Id="rId20" Type="http://schemas.openxmlformats.org/officeDocument/2006/relationships/tags" Target="../tags/tag14.xml"/><Relationship Id="rId1" Type="http://schemas.openxmlformats.org/officeDocument/2006/relationships/slideLayout" Target="../slideLayouts/slideLayout28.xml"/><Relationship Id="rId6" Type="http://schemas.openxmlformats.org/officeDocument/2006/relationships/theme" Target="../theme/theme2.xml"/><Relationship Id="rId11" Type="http://schemas.openxmlformats.org/officeDocument/2006/relationships/tags" Target="../tags/tag5.xml"/><Relationship Id="rId24" Type="http://schemas.openxmlformats.org/officeDocument/2006/relationships/tags" Target="../tags/tag18.xml"/><Relationship Id="rId5" Type="http://schemas.openxmlformats.org/officeDocument/2006/relationships/slideLayout" Target="../slideLayouts/slideLayout32.xml"/><Relationship Id="rId15" Type="http://schemas.openxmlformats.org/officeDocument/2006/relationships/tags" Target="../tags/tag9.xml"/><Relationship Id="rId23" Type="http://schemas.openxmlformats.org/officeDocument/2006/relationships/tags" Target="../tags/tag17.xml"/><Relationship Id="rId10" Type="http://schemas.openxmlformats.org/officeDocument/2006/relationships/tags" Target="../tags/tag4.xml"/><Relationship Id="rId19" Type="http://schemas.openxmlformats.org/officeDocument/2006/relationships/tags" Target="../tags/tag13.xml"/><Relationship Id="rId4" Type="http://schemas.openxmlformats.org/officeDocument/2006/relationships/slideLayout" Target="../slideLayouts/slideLayout31.xml"/><Relationship Id="rId9" Type="http://schemas.openxmlformats.org/officeDocument/2006/relationships/tags" Target="../tags/tag3.xml"/><Relationship Id="rId14" Type="http://schemas.openxmlformats.org/officeDocument/2006/relationships/tags" Target="../tags/tag8.xml"/><Relationship Id="rId22" Type="http://schemas.openxmlformats.org/officeDocument/2006/relationships/tags" Target="../tags/tag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image" Target="../media/image1.png"/><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29" Type="http://schemas.openxmlformats.org/officeDocument/2006/relationships/theme" Target="../theme/theme4.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8FE765-4717-2DBE-44E0-C5CECAE5B1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5683D69-57FF-4625-B37A-A3D7D34AD7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8308918-E765-31CA-C771-012B70C3A2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F6FEF-EDD7-4BBD-8278-AA437EF9DD86}" type="datetimeFigureOut">
              <a:rPr lang="en-IE" smtClean="0"/>
              <a:t>22/11/2024</a:t>
            </a:fld>
            <a:endParaRPr lang="en-IE"/>
          </a:p>
        </p:txBody>
      </p:sp>
      <p:sp>
        <p:nvSpPr>
          <p:cNvPr id="5" name="Footer Placeholder 4">
            <a:extLst>
              <a:ext uri="{FF2B5EF4-FFF2-40B4-BE49-F238E27FC236}">
                <a16:creationId xmlns:a16="http://schemas.microsoft.com/office/drawing/2014/main" id="{820DF103-42C9-F959-7565-79B6A603D3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3856E16E-69ED-293A-83FF-BB37DE7B7A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6C79FD-C571-418B-AB0F-5EE936C85276}" type="slidenum">
              <a:rPr lang="en-GB" smtClean="0"/>
              <a:pPr/>
              <a:t>‹#›</a:t>
            </a:fld>
            <a:endParaRPr lang="en-GB"/>
          </a:p>
        </p:txBody>
      </p:sp>
      <p:pic>
        <p:nvPicPr>
          <p:cNvPr id="7" name="Picture 6">
            <a:extLst>
              <a:ext uri="{FF2B5EF4-FFF2-40B4-BE49-F238E27FC236}">
                <a16:creationId xmlns:a16="http://schemas.microsoft.com/office/drawing/2014/main" id="{D6439E49-1AD6-72B0-8565-41ACACA6D1F2}"/>
              </a:ext>
            </a:extLst>
          </p:cNvPr>
          <p:cNvPicPr>
            <a:picLocks noChangeAspect="1"/>
          </p:cNvPicPr>
          <p:nvPr userDrawn="1"/>
        </p:nvPicPr>
        <p:blipFill>
          <a:blip r:embed="rId29"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2717337181"/>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662" r:id="rId13"/>
    <p:sldLayoutId id="2147483657" r:id="rId14"/>
    <p:sldLayoutId id="2147483651" r:id="rId15"/>
    <p:sldLayoutId id="2147483669" r:id="rId16"/>
    <p:sldLayoutId id="2147483670" r:id="rId17"/>
    <p:sldLayoutId id="2147483650" r:id="rId18"/>
    <p:sldLayoutId id="2147483660" r:id="rId19"/>
    <p:sldLayoutId id="2147483652" r:id="rId20"/>
    <p:sldLayoutId id="2147483661" r:id="rId21"/>
    <p:sldLayoutId id="2147483653" r:id="rId22"/>
    <p:sldLayoutId id="2147483654" r:id="rId23"/>
    <p:sldLayoutId id="2147483658" r:id="rId24"/>
    <p:sldLayoutId id="2147483666" r:id="rId25"/>
    <p:sldLayoutId id="2147483667" r:id="rId26"/>
    <p:sldLayoutId id="2147483668" r:id="rId2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7"/>
            </p:custDataLst>
            <p:extLst>
              <p:ext uri="{D42A27DB-BD31-4B8C-83A1-F6EECF244321}">
                <p14:modId xmlns:p14="http://schemas.microsoft.com/office/powerpoint/2010/main" val="4013226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5" imgW="413" imgH="416" progId="TCLayout.ActiveDocument.1">
                  <p:embed/>
                </p:oleObj>
              </mc:Choice>
              <mc:Fallback>
                <p:oleObj name="think-cell Slide" r:id="rId25"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a:stretch>
                        <a:fillRect/>
                      </a:stretch>
                    </p:blipFill>
                    <p:spPr>
                      <a:xfrm>
                        <a:off x="1588" y="1588"/>
                        <a:ext cx="1588" cy="1588"/>
                      </a:xfrm>
                      <a:prstGeom prst="rect">
                        <a:avLst/>
                      </a:prstGeom>
                    </p:spPr>
                  </p:pic>
                </p:oleObj>
              </mc:Fallback>
            </mc:AlternateContent>
          </a:graphicData>
        </a:graphic>
      </p:graphicFrame>
      <p:sp>
        <p:nvSpPr>
          <p:cNvPr id="16" name="4. Footnote" hidden="1">
            <a:extLst>
              <a:ext uri="{FF2B5EF4-FFF2-40B4-BE49-F238E27FC236}">
                <a16:creationId xmlns:a16="http://schemas.microsoft.com/office/drawing/2014/main" id="{772E4927-517C-4D61-9929-9FFDE5F31A03}"/>
              </a:ext>
            </a:extLst>
          </p:cNvPr>
          <p:cNvSpPr txBox="1">
            <a:spLocks/>
          </p:cNvSpPr>
          <p:nvPr userDrawn="1">
            <p:custDataLst>
              <p:tags r:id="rId8"/>
            </p:custDataLst>
          </p:nvPr>
        </p:nvSpPr>
        <p:spPr>
          <a:xfrm>
            <a:off x="553972" y="6495669"/>
            <a:ext cx="11082528" cy="123111"/>
          </a:xfrm>
          <a:prstGeom prst="rect">
            <a:avLst/>
          </a:prstGeom>
          <a:noFill/>
        </p:spPr>
        <p:txBody>
          <a:bodyPr wrap="square" lIns="0" tIns="0" rIns="0" bIns="0" rtlCol="0" anchor="b">
            <a:noAutofit/>
          </a:bodyPr>
          <a:lstStyle>
            <a:defPPr>
              <a:defRPr lang="en-US"/>
            </a:defPPr>
            <a:lvl1pPr marL="203200" marR="0" lvl="0" indent="-212725" fontAlgn="auto">
              <a:lnSpc>
                <a:spcPct val="100000"/>
              </a:lnSpc>
              <a:spcBef>
                <a:spcPts val="0"/>
              </a:spcBef>
              <a:spcAft>
                <a:spcPts val="0"/>
              </a:spcAft>
              <a:buClrTx/>
              <a:buSzTx/>
              <a:buFontTx/>
              <a:buNone/>
              <a:tabLst/>
              <a:defRPr sz="800">
                <a:solidFill>
                  <a:schemeClr val="accent6"/>
                </a:solidFill>
                <a:cs typeface="Arial" panose="020B0604020202020204" pitchFamily="34" charset="0"/>
              </a:defRPr>
            </a:lvl1pPr>
          </a:lstStyle>
          <a:p>
            <a:pPr lvl="0"/>
            <a:r>
              <a:rPr lang="it-IT" err="1"/>
              <a:t>Footnotes</a:t>
            </a:r>
            <a:endParaRPr lang="it-IT"/>
          </a:p>
        </p:txBody>
      </p:sp>
      <p:grpSp>
        <p:nvGrpSpPr>
          <p:cNvPr id="59" name="Grid" hidden="1">
            <a:extLst>
              <a:ext uri="{FF2B5EF4-FFF2-40B4-BE49-F238E27FC236}">
                <a16:creationId xmlns:a16="http://schemas.microsoft.com/office/drawing/2014/main" id="{D35250B8-D61E-4F1A-9ACD-6E1BB958B78E}"/>
              </a:ext>
            </a:extLst>
          </p:cNvPr>
          <p:cNvGrpSpPr/>
          <p:nvPr userDrawn="1"/>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it-IT">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it-IT"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it-IT"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it-IT"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it-IT"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it-IT"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it-IT"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it-IT"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it-IT"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it-IT"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it-IT"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it-IT"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it-IT"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it-IT"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it-IT"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it-IT"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it-IT"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it-IT"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it-IT"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it-IT"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it-IT"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it-IT"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it-IT"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it-IT"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it-IT"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it-IT"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it-IT"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9431"/>
            <a:ext cx="416781" cy="153888"/>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solidFill>
                  <a:schemeClr val="accent6"/>
                </a:solidFill>
              </a:defRPr>
            </a:lvl1pPr>
          </a:lstStyle>
          <a:p>
            <a:pPr lvl="0"/>
            <a:r>
              <a:rPr lang="it-IT" sz="1000" b="0"/>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9"/>
            </p:custDataLst>
          </p:nvPr>
        </p:nvSpPr>
        <p:spPr>
          <a:xfrm>
            <a:off x="5987738" y="2170800"/>
            <a:ext cx="3049253" cy="569387"/>
          </a:xfrm>
          <a:prstGeom prst="rect">
            <a:avLst/>
          </a:prstGeom>
        </p:spPr>
        <p:txBody>
          <a:bodyPr vert="horz" wrap="square" lIns="0" tIns="0" rIns="0" bIns="0" rtlCol="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it-IT"/>
              <a:t>Titolo</a:t>
            </a:r>
          </a:p>
          <a:p>
            <a:pPr lvl="0"/>
            <a:r>
              <a:rPr lang="it-IT" b="0"/>
              <a:t>Unità di misura</a:t>
            </a:r>
          </a:p>
        </p:txBody>
      </p:sp>
      <p:grpSp>
        <p:nvGrpSpPr>
          <p:cNvPr id="171" name="LegendLines" hidden="1">
            <a:extLst>
              <a:ext uri="{FF2B5EF4-FFF2-40B4-BE49-F238E27FC236}">
                <a16:creationId xmlns:a16="http://schemas.microsoft.com/office/drawing/2014/main" id="{F2512194-A06C-4D9A-BA66-D79F7A618EF6}"/>
              </a:ext>
            </a:extLst>
          </p:cNvPr>
          <p:cNvGrpSpPr/>
          <p:nvPr userDrawn="1"/>
        </p:nvGrpSpPr>
        <p:grpSpPr>
          <a:xfrm>
            <a:off x="10118532" y="3032006"/>
            <a:ext cx="1424348" cy="958286"/>
            <a:chOff x="10162879" y="3243772"/>
            <a:chExt cx="1424348" cy="958286"/>
          </a:xfrm>
        </p:grpSpPr>
        <p:sp>
          <p:nvSpPr>
            <p:cNvPr id="172" name="Legend1">
              <a:extLst>
                <a:ext uri="{FF2B5EF4-FFF2-40B4-BE49-F238E27FC236}">
                  <a16:creationId xmlns:a16="http://schemas.microsoft.com/office/drawing/2014/main" id="{2D7B92A1-291C-41EB-8427-746F6F19F36F}"/>
                </a:ext>
              </a:extLst>
            </p:cNvPr>
            <p:cNvSpPr txBox="1"/>
            <p:nvPr/>
          </p:nvSpPr>
          <p:spPr>
            <a:xfrm>
              <a:off x="10886522" y="3243772"/>
              <a:ext cx="700705" cy="215444"/>
            </a:xfrm>
            <a:prstGeom prst="rect">
              <a:avLst/>
            </a:prstGeom>
            <a:noFill/>
            <a:ln>
              <a:noFill/>
              <a:miter lim="800000"/>
            </a:ln>
          </p:spPr>
          <p:txBody>
            <a:bodyPr wrap="none" lIns="0" tIns="0" rIns="0" bIns="0" rtlCol="0" anchor="t" anchorCtr="0">
              <a:spAutoFit/>
            </a:bodyPr>
            <a:lstStyle/>
            <a:p>
              <a:pPr>
                <a:spcAft>
                  <a:spcPts val="600"/>
                </a:spcAft>
              </a:pPr>
              <a:r>
                <a:rPr lang="it-IT" sz="1400"/>
                <a:t>Leggenda</a:t>
              </a:r>
            </a:p>
          </p:txBody>
        </p:sp>
        <p:sp>
          <p:nvSpPr>
            <p:cNvPr id="173" name="Legend2">
              <a:extLst>
                <a:ext uri="{FF2B5EF4-FFF2-40B4-BE49-F238E27FC236}">
                  <a16:creationId xmlns:a16="http://schemas.microsoft.com/office/drawing/2014/main" id="{C935A04F-AB8D-4175-9DD2-D4C2B1577EA4}"/>
                </a:ext>
              </a:extLst>
            </p:cNvPr>
            <p:cNvSpPr txBox="1"/>
            <p:nvPr/>
          </p:nvSpPr>
          <p:spPr>
            <a:xfrm>
              <a:off x="10886522" y="3615193"/>
              <a:ext cx="700705" cy="215444"/>
            </a:xfrm>
            <a:prstGeom prst="rect">
              <a:avLst/>
            </a:prstGeom>
            <a:noFill/>
            <a:ln>
              <a:noFill/>
              <a:miter lim="800000"/>
            </a:ln>
          </p:spPr>
          <p:txBody>
            <a:bodyPr wrap="none" lIns="0" tIns="0" rIns="0" bIns="0" rtlCol="0" anchor="t" anchorCtr="0">
              <a:spAutoFit/>
            </a:bodyPr>
            <a:lstStyle/>
            <a:p>
              <a:pPr>
                <a:spcAft>
                  <a:spcPts val="600"/>
                </a:spcAft>
              </a:pPr>
              <a:r>
                <a:rPr lang="it-IT" sz="1400"/>
                <a:t>Leggenda</a:t>
              </a:r>
            </a:p>
          </p:txBody>
        </p:sp>
        <p:sp>
          <p:nvSpPr>
            <p:cNvPr id="174" name="Legend3">
              <a:extLst>
                <a:ext uri="{FF2B5EF4-FFF2-40B4-BE49-F238E27FC236}">
                  <a16:creationId xmlns:a16="http://schemas.microsoft.com/office/drawing/2014/main" id="{49753001-A672-4CEA-9160-9E909E35D325}"/>
                </a:ext>
              </a:extLst>
            </p:cNvPr>
            <p:cNvSpPr txBox="1"/>
            <p:nvPr/>
          </p:nvSpPr>
          <p:spPr>
            <a:xfrm>
              <a:off x="10886522" y="3986614"/>
              <a:ext cx="700705" cy="215444"/>
            </a:xfrm>
            <a:prstGeom prst="rect">
              <a:avLst/>
            </a:prstGeom>
            <a:noFill/>
            <a:ln>
              <a:noFill/>
              <a:miter lim="800000"/>
            </a:ln>
          </p:spPr>
          <p:txBody>
            <a:bodyPr wrap="none" lIns="0" tIns="0" rIns="0" bIns="0" rtlCol="0" anchor="t" anchorCtr="0">
              <a:spAutoFit/>
            </a:bodyPr>
            <a:lstStyle/>
            <a:p>
              <a:pPr>
                <a:spcAft>
                  <a:spcPts val="600"/>
                </a:spcAft>
              </a:pPr>
              <a:r>
                <a:rPr lang="it-IT" sz="1400"/>
                <a:t>Leggenda</a:t>
              </a:r>
            </a:p>
          </p:txBody>
        </p:sp>
        <p:sp>
          <p:nvSpPr>
            <p:cNvPr id="175" name="LineLegend3">
              <a:extLst>
                <a:ext uri="{FF2B5EF4-FFF2-40B4-BE49-F238E27FC236}">
                  <a16:creationId xmlns:a16="http://schemas.microsoft.com/office/drawing/2014/main" id="{50A82CE9-D68A-47A2-9A08-08DF5B41DF5A}"/>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it-IT" sz="1400" baseline="0">
                <a:ea typeface="+mn-ea"/>
              </a:endParaRPr>
            </a:p>
          </p:txBody>
        </p:sp>
        <p:sp>
          <p:nvSpPr>
            <p:cNvPr id="176" name="LineLegend2">
              <a:extLst>
                <a:ext uri="{FF2B5EF4-FFF2-40B4-BE49-F238E27FC236}">
                  <a16:creationId xmlns:a16="http://schemas.microsoft.com/office/drawing/2014/main" id="{30C5ACA3-3B20-48EB-930D-5F130372C1AF}"/>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it-IT" sz="1400" baseline="0">
                <a:ea typeface="+mn-ea"/>
              </a:endParaRPr>
            </a:p>
          </p:txBody>
        </p:sp>
        <p:sp>
          <p:nvSpPr>
            <p:cNvPr id="177" name="LineLegend1">
              <a:extLst>
                <a:ext uri="{FF2B5EF4-FFF2-40B4-BE49-F238E27FC236}">
                  <a16:creationId xmlns:a16="http://schemas.microsoft.com/office/drawing/2014/main" id="{6A7161A0-A442-4245-A36C-664A0AF44E82}"/>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t"/>
            <a:lstStyle/>
            <a:p>
              <a:endParaRPr lang="it-IT" sz="1400" baseline="0">
                <a:ea typeface="+mn-ea"/>
              </a:endParaRPr>
            </a:p>
          </p:txBody>
        </p:sp>
      </p:grpSp>
      <p:grpSp>
        <p:nvGrpSpPr>
          <p:cNvPr id="178" name="LegendMoons" hidden="1">
            <a:extLst>
              <a:ext uri="{FF2B5EF4-FFF2-40B4-BE49-F238E27FC236}">
                <a16:creationId xmlns:a16="http://schemas.microsoft.com/office/drawing/2014/main" id="{285AB1F5-B6D3-42FE-8D52-949F9E294EE5}"/>
              </a:ext>
            </a:extLst>
          </p:cNvPr>
          <p:cNvGrpSpPr/>
          <p:nvPr userDrawn="1"/>
        </p:nvGrpSpPr>
        <p:grpSpPr>
          <a:xfrm>
            <a:off x="10489543" y="1027156"/>
            <a:ext cx="1053337" cy="1731859"/>
            <a:chOff x="7723680" y="1702457"/>
            <a:chExt cx="1053337" cy="1731859"/>
          </a:xfrm>
        </p:grpSpPr>
        <p:sp>
          <p:nvSpPr>
            <p:cNvPr id="186" name="Legend1">
              <a:extLst>
                <a:ext uri="{FF2B5EF4-FFF2-40B4-BE49-F238E27FC236}">
                  <a16:creationId xmlns:a16="http://schemas.microsoft.com/office/drawing/2014/main" id="{C10C96AE-9398-4137-9949-307AB7636622}"/>
                </a:ext>
              </a:extLst>
            </p:cNvPr>
            <p:cNvSpPr txBox="1"/>
            <p:nvPr/>
          </p:nvSpPr>
          <p:spPr>
            <a:xfrm>
              <a:off x="8076312" y="1709816"/>
              <a:ext cx="700705" cy="215444"/>
            </a:xfrm>
            <a:prstGeom prst="rect">
              <a:avLst/>
            </a:prstGeom>
            <a:noFill/>
            <a:ln>
              <a:noFill/>
              <a:miter lim="800000"/>
            </a:ln>
          </p:spPr>
          <p:txBody>
            <a:bodyPr wrap="none" lIns="0" tIns="0" rIns="0" bIns="0" rtlCol="0" anchor="t" anchorCtr="0">
              <a:spAutoFit/>
            </a:bodyPr>
            <a:lstStyle/>
            <a:p>
              <a:pPr>
                <a:spcAft>
                  <a:spcPts val="600"/>
                </a:spcAft>
              </a:pPr>
              <a:r>
                <a:rPr lang="it-IT" sz="1400"/>
                <a:t>Leggenda</a:t>
              </a:r>
            </a:p>
          </p:txBody>
        </p:sp>
        <p:sp>
          <p:nvSpPr>
            <p:cNvPr id="198" name="Legend2">
              <a:extLst>
                <a:ext uri="{FF2B5EF4-FFF2-40B4-BE49-F238E27FC236}">
                  <a16:creationId xmlns:a16="http://schemas.microsoft.com/office/drawing/2014/main" id="{5D76B5D2-26F3-4872-9D8B-BD9E00F49623}"/>
                </a:ext>
              </a:extLst>
            </p:cNvPr>
            <p:cNvSpPr txBox="1"/>
            <p:nvPr/>
          </p:nvSpPr>
          <p:spPr>
            <a:xfrm>
              <a:off x="8076312" y="2085275"/>
              <a:ext cx="700705" cy="215444"/>
            </a:xfrm>
            <a:prstGeom prst="rect">
              <a:avLst/>
            </a:prstGeom>
            <a:noFill/>
            <a:ln>
              <a:noFill/>
              <a:miter lim="800000"/>
            </a:ln>
          </p:spPr>
          <p:txBody>
            <a:bodyPr wrap="none" lIns="0" tIns="0" rIns="0" bIns="0" rtlCol="0" anchor="t" anchorCtr="0">
              <a:spAutoFit/>
            </a:bodyPr>
            <a:lstStyle/>
            <a:p>
              <a:pPr>
                <a:spcAft>
                  <a:spcPts val="600"/>
                </a:spcAft>
              </a:pPr>
              <a:r>
                <a:rPr lang="it-IT" sz="1400"/>
                <a:t>Leggenda</a:t>
              </a:r>
            </a:p>
          </p:txBody>
        </p:sp>
        <p:sp>
          <p:nvSpPr>
            <p:cNvPr id="199" name="Legend3">
              <a:extLst>
                <a:ext uri="{FF2B5EF4-FFF2-40B4-BE49-F238E27FC236}">
                  <a16:creationId xmlns:a16="http://schemas.microsoft.com/office/drawing/2014/main" id="{7B0552AD-97BB-44F4-B21A-18F561E1242B}"/>
                </a:ext>
              </a:extLst>
            </p:cNvPr>
            <p:cNvSpPr txBox="1"/>
            <p:nvPr/>
          </p:nvSpPr>
          <p:spPr>
            <a:xfrm>
              <a:off x="8076312" y="2460734"/>
              <a:ext cx="700705" cy="215444"/>
            </a:xfrm>
            <a:prstGeom prst="rect">
              <a:avLst/>
            </a:prstGeom>
            <a:noFill/>
            <a:ln>
              <a:noFill/>
              <a:miter lim="800000"/>
            </a:ln>
          </p:spPr>
          <p:txBody>
            <a:bodyPr wrap="none" lIns="0" tIns="0" rIns="0" bIns="0" rtlCol="0" anchor="t" anchorCtr="0">
              <a:spAutoFit/>
            </a:bodyPr>
            <a:lstStyle/>
            <a:p>
              <a:pPr>
                <a:spcAft>
                  <a:spcPts val="600"/>
                </a:spcAft>
              </a:pPr>
              <a:r>
                <a:rPr lang="it-IT" sz="1400"/>
                <a:t>Leggenda</a:t>
              </a:r>
            </a:p>
          </p:txBody>
        </p:sp>
        <p:sp>
          <p:nvSpPr>
            <p:cNvPr id="200" name="Legend4">
              <a:extLst>
                <a:ext uri="{FF2B5EF4-FFF2-40B4-BE49-F238E27FC236}">
                  <a16:creationId xmlns:a16="http://schemas.microsoft.com/office/drawing/2014/main" id="{3FE0688E-E9BF-45B4-B27F-4ED925D181F9}"/>
                </a:ext>
              </a:extLst>
            </p:cNvPr>
            <p:cNvSpPr txBox="1"/>
            <p:nvPr/>
          </p:nvSpPr>
          <p:spPr>
            <a:xfrm>
              <a:off x="8076312" y="2836193"/>
              <a:ext cx="700705" cy="215444"/>
            </a:xfrm>
            <a:prstGeom prst="rect">
              <a:avLst/>
            </a:prstGeom>
            <a:noFill/>
            <a:ln>
              <a:noFill/>
              <a:miter lim="800000"/>
            </a:ln>
          </p:spPr>
          <p:txBody>
            <a:bodyPr wrap="none" lIns="0" tIns="0" rIns="0" bIns="0" rtlCol="0" anchor="t" anchorCtr="0">
              <a:spAutoFit/>
            </a:bodyPr>
            <a:lstStyle/>
            <a:p>
              <a:pPr>
                <a:spcAft>
                  <a:spcPts val="600"/>
                </a:spcAft>
              </a:pPr>
              <a:r>
                <a:rPr lang="it-IT" sz="1400"/>
                <a:t>Leggenda</a:t>
              </a:r>
            </a:p>
          </p:txBody>
        </p:sp>
        <p:sp>
          <p:nvSpPr>
            <p:cNvPr id="201" name="Legend5">
              <a:extLst>
                <a:ext uri="{FF2B5EF4-FFF2-40B4-BE49-F238E27FC236}">
                  <a16:creationId xmlns:a16="http://schemas.microsoft.com/office/drawing/2014/main" id="{2E5BE9F5-F424-4CEE-A5D1-1A627C036C46}"/>
                </a:ext>
              </a:extLst>
            </p:cNvPr>
            <p:cNvSpPr txBox="1"/>
            <p:nvPr/>
          </p:nvSpPr>
          <p:spPr>
            <a:xfrm>
              <a:off x="8076312" y="3211654"/>
              <a:ext cx="700705" cy="215444"/>
            </a:xfrm>
            <a:prstGeom prst="rect">
              <a:avLst/>
            </a:prstGeom>
            <a:noFill/>
            <a:ln>
              <a:noFill/>
              <a:miter lim="800000"/>
            </a:ln>
          </p:spPr>
          <p:txBody>
            <a:bodyPr wrap="none" lIns="0" tIns="0" rIns="0" bIns="0" rtlCol="0" anchor="t" anchorCtr="0">
              <a:spAutoFit/>
            </a:bodyPr>
            <a:lstStyle/>
            <a:p>
              <a:pPr>
                <a:spcAft>
                  <a:spcPts val="600"/>
                </a:spcAft>
              </a:pPr>
              <a:r>
                <a:rPr lang="it-IT" sz="1400"/>
                <a:t>Leggenda</a:t>
              </a:r>
            </a:p>
          </p:txBody>
        </p:sp>
        <p:grpSp>
          <p:nvGrpSpPr>
            <p:cNvPr id="202" name="MoonLegend1">
              <a:extLst>
                <a:ext uri="{FF2B5EF4-FFF2-40B4-BE49-F238E27FC236}">
                  <a16:creationId xmlns:a16="http://schemas.microsoft.com/office/drawing/2014/main" id="{3A0C9E3A-04ED-4923-BC0F-D04406DA3696}"/>
                </a:ext>
              </a:extLst>
            </p:cNvPr>
            <p:cNvGrpSpPr>
              <a:grpSpLocks noChangeAspect="1"/>
            </p:cNvGrpSpPr>
            <p:nvPr>
              <p:custDataLst>
                <p:tags r:id="rId10"/>
              </p:custDataLst>
            </p:nvPr>
          </p:nvGrpSpPr>
          <p:grpSpPr>
            <a:xfrm>
              <a:off x="7723680" y="1702457"/>
              <a:ext cx="228600" cy="228600"/>
              <a:chOff x="762000" y="1270000"/>
              <a:chExt cx="254000" cy="254000"/>
            </a:xfrm>
          </p:grpSpPr>
          <p:sp>
            <p:nvSpPr>
              <p:cNvPr id="215" name="Oval 214">
                <a:extLst>
                  <a:ext uri="{FF2B5EF4-FFF2-40B4-BE49-F238E27FC236}">
                    <a16:creationId xmlns:a16="http://schemas.microsoft.com/office/drawing/2014/main" id="{98959FBF-08CC-44DE-9508-5C93A659B546}"/>
                  </a:ext>
                </a:extLst>
              </p:cNvPr>
              <p:cNvSpPr/>
              <p:nvPr>
                <p:custDataLst>
                  <p:tags r:id="rId2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1400">
                  <a:solidFill>
                    <a:schemeClr val="tx1"/>
                  </a:solidFill>
                </a:endParaRPr>
              </a:p>
            </p:txBody>
          </p:sp>
          <p:sp>
            <p:nvSpPr>
              <p:cNvPr id="216" name="Arc 215">
                <a:extLst>
                  <a:ext uri="{FF2B5EF4-FFF2-40B4-BE49-F238E27FC236}">
                    <a16:creationId xmlns:a16="http://schemas.microsoft.com/office/drawing/2014/main" id="{3665DE15-00AE-409C-BF96-DAA04EA4746F}"/>
                  </a:ext>
                </a:extLst>
              </p:cNvPr>
              <p:cNvSpPr/>
              <p:nvPr>
                <p:custDataLst>
                  <p:tags r:id="rId2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it-IT" sz="1400"/>
              </a:p>
            </p:txBody>
          </p:sp>
        </p:grpSp>
        <p:grpSp>
          <p:nvGrpSpPr>
            <p:cNvPr id="203" name="MoonLegend2">
              <a:extLst>
                <a:ext uri="{FF2B5EF4-FFF2-40B4-BE49-F238E27FC236}">
                  <a16:creationId xmlns:a16="http://schemas.microsoft.com/office/drawing/2014/main" id="{668689A2-5F69-469D-AE10-B9D830C9A097}"/>
                </a:ext>
              </a:extLst>
            </p:cNvPr>
            <p:cNvGrpSpPr>
              <a:grpSpLocks noChangeAspect="1"/>
            </p:cNvGrpSpPr>
            <p:nvPr>
              <p:custDataLst>
                <p:tags r:id="rId11"/>
              </p:custDataLst>
            </p:nvPr>
          </p:nvGrpSpPr>
          <p:grpSpPr>
            <a:xfrm>
              <a:off x="7723680" y="2078270"/>
              <a:ext cx="228600" cy="228600"/>
              <a:chOff x="762000" y="1270000"/>
              <a:chExt cx="254000" cy="254000"/>
            </a:xfrm>
          </p:grpSpPr>
          <p:sp>
            <p:nvSpPr>
              <p:cNvPr id="213" name="Oval 212">
                <a:extLst>
                  <a:ext uri="{FF2B5EF4-FFF2-40B4-BE49-F238E27FC236}">
                    <a16:creationId xmlns:a16="http://schemas.microsoft.com/office/drawing/2014/main" id="{D71B3332-F562-4F53-AC8E-3C8EC762D8F7}"/>
                  </a:ext>
                </a:extLst>
              </p:cNvPr>
              <p:cNvSpPr/>
              <p:nvPr>
                <p:custDataLst>
                  <p:tags r:id="rId2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1400">
                  <a:solidFill>
                    <a:schemeClr val="tx1"/>
                  </a:solidFill>
                </a:endParaRPr>
              </a:p>
            </p:txBody>
          </p:sp>
          <p:sp>
            <p:nvSpPr>
              <p:cNvPr id="214" name="Arc 213">
                <a:extLst>
                  <a:ext uri="{FF2B5EF4-FFF2-40B4-BE49-F238E27FC236}">
                    <a16:creationId xmlns:a16="http://schemas.microsoft.com/office/drawing/2014/main" id="{34A0ADAB-5A04-4AEF-BF0A-989FB6284CE7}"/>
                  </a:ext>
                </a:extLst>
              </p:cNvPr>
              <p:cNvSpPr/>
              <p:nvPr>
                <p:custDataLst>
                  <p:tags r:id="rId22"/>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it-IT" sz="1400"/>
              </a:p>
            </p:txBody>
          </p:sp>
        </p:grpSp>
        <p:grpSp>
          <p:nvGrpSpPr>
            <p:cNvPr id="204" name="MoonLegend3">
              <a:extLst>
                <a:ext uri="{FF2B5EF4-FFF2-40B4-BE49-F238E27FC236}">
                  <a16:creationId xmlns:a16="http://schemas.microsoft.com/office/drawing/2014/main" id="{B2C30383-44DC-4604-A046-B40D38094041}"/>
                </a:ext>
              </a:extLst>
            </p:cNvPr>
            <p:cNvGrpSpPr>
              <a:grpSpLocks noChangeAspect="1"/>
            </p:cNvGrpSpPr>
            <p:nvPr>
              <p:custDataLst>
                <p:tags r:id="rId12"/>
              </p:custDataLst>
            </p:nvPr>
          </p:nvGrpSpPr>
          <p:grpSpPr>
            <a:xfrm>
              <a:off x="7723680" y="2454085"/>
              <a:ext cx="228600" cy="228600"/>
              <a:chOff x="762000" y="1270000"/>
              <a:chExt cx="254000" cy="254000"/>
            </a:xfrm>
          </p:grpSpPr>
          <p:sp>
            <p:nvSpPr>
              <p:cNvPr id="211" name="Oval 210">
                <a:extLst>
                  <a:ext uri="{FF2B5EF4-FFF2-40B4-BE49-F238E27FC236}">
                    <a16:creationId xmlns:a16="http://schemas.microsoft.com/office/drawing/2014/main" id="{F66AF2C1-B642-4CA5-842E-BB5EC4CDF391}"/>
                  </a:ext>
                </a:extLst>
              </p:cNvPr>
              <p:cNvSpPr/>
              <p:nvPr>
                <p:custDataLst>
                  <p:tags r:id="rId1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1400">
                  <a:solidFill>
                    <a:schemeClr val="tx1"/>
                  </a:solidFill>
                </a:endParaRPr>
              </a:p>
            </p:txBody>
          </p:sp>
          <p:sp>
            <p:nvSpPr>
              <p:cNvPr id="212" name="Arc 211">
                <a:extLst>
                  <a:ext uri="{FF2B5EF4-FFF2-40B4-BE49-F238E27FC236}">
                    <a16:creationId xmlns:a16="http://schemas.microsoft.com/office/drawing/2014/main" id="{1DAD34E2-2332-4365-B565-64CD190375EC}"/>
                  </a:ext>
                </a:extLst>
              </p:cNvPr>
              <p:cNvSpPr/>
              <p:nvPr>
                <p:custDataLst>
                  <p:tags r:id="rId2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it-IT" sz="1400"/>
              </a:p>
            </p:txBody>
          </p:sp>
        </p:grpSp>
        <p:grpSp>
          <p:nvGrpSpPr>
            <p:cNvPr id="205" name="MoonLegend4">
              <a:extLst>
                <a:ext uri="{FF2B5EF4-FFF2-40B4-BE49-F238E27FC236}">
                  <a16:creationId xmlns:a16="http://schemas.microsoft.com/office/drawing/2014/main" id="{8FDDCFAF-E9F6-4429-BB09-A19FA18D5F33}"/>
                </a:ext>
              </a:extLst>
            </p:cNvPr>
            <p:cNvGrpSpPr>
              <a:grpSpLocks noChangeAspect="1"/>
            </p:cNvGrpSpPr>
            <p:nvPr>
              <p:custDataLst>
                <p:tags r:id="rId13"/>
              </p:custDataLst>
            </p:nvPr>
          </p:nvGrpSpPr>
          <p:grpSpPr>
            <a:xfrm>
              <a:off x="7723680" y="2829900"/>
              <a:ext cx="228600" cy="228600"/>
              <a:chOff x="762000" y="1270000"/>
              <a:chExt cx="254000" cy="254000"/>
            </a:xfrm>
          </p:grpSpPr>
          <p:sp>
            <p:nvSpPr>
              <p:cNvPr id="209" name="Oval 208">
                <a:extLst>
                  <a:ext uri="{FF2B5EF4-FFF2-40B4-BE49-F238E27FC236}">
                    <a16:creationId xmlns:a16="http://schemas.microsoft.com/office/drawing/2014/main" id="{A839FAF0-16A8-44FA-97C9-ED380D830C39}"/>
                  </a:ext>
                </a:extLst>
              </p:cNvPr>
              <p:cNvSpPr/>
              <p:nvPr>
                <p:custDataLst>
                  <p:tags r:id="rId1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1400">
                  <a:solidFill>
                    <a:schemeClr val="tx1"/>
                  </a:solidFill>
                </a:endParaRPr>
              </a:p>
            </p:txBody>
          </p:sp>
          <p:sp>
            <p:nvSpPr>
              <p:cNvPr id="210" name="Arc 209">
                <a:extLst>
                  <a:ext uri="{FF2B5EF4-FFF2-40B4-BE49-F238E27FC236}">
                    <a16:creationId xmlns:a16="http://schemas.microsoft.com/office/drawing/2014/main" id="{4CF648EC-C0DF-4A38-BB4A-AFBFBB22FAAC}"/>
                  </a:ext>
                </a:extLst>
              </p:cNvPr>
              <p:cNvSpPr/>
              <p:nvPr>
                <p:custDataLst>
                  <p:tags r:id="rId18"/>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it-IT" sz="1400"/>
              </a:p>
            </p:txBody>
          </p:sp>
        </p:grpSp>
        <p:grpSp>
          <p:nvGrpSpPr>
            <p:cNvPr id="206" name="MoonLegend5">
              <a:extLst>
                <a:ext uri="{FF2B5EF4-FFF2-40B4-BE49-F238E27FC236}">
                  <a16:creationId xmlns:a16="http://schemas.microsoft.com/office/drawing/2014/main" id="{DC3EFC4F-6240-41B7-A7D7-F727E0F7F0D3}"/>
                </a:ext>
              </a:extLst>
            </p:cNvPr>
            <p:cNvGrpSpPr>
              <a:grpSpLocks noChangeAspect="1"/>
            </p:cNvGrpSpPr>
            <p:nvPr>
              <p:custDataLst>
                <p:tags r:id="rId14"/>
              </p:custDataLst>
            </p:nvPr>
          </p:nvGrpSpPr>
          <p:grpSpPr>
            <a:xfrm>
              <a:off x="7723680" y="3205716"/>
              <a:ext cx="228600" cy="228600"/>
              <a:chOff x="762000" y="1270000"/>
              <a:chExt cx="254000" cy="254000"/>
            </a:xfrm>
          </p:grpSpPr>
          <p:sp>
            <p:nvSpPr>
              <p:cNvPr id="207" name="Oval 206">
                <a:extLst>
                  <a:ext uri="{FF2B5EF4-FFF2-40B4-BE49-F238E27FC236}">
                    <a16:creationId xmlns:a16="http://schemas.microsoft.com/office/drawing/2014/main" id="{52A9FBC5-9BBC-46B6-8753-98E171960974}"/>
                  </a:ext>
                </a:extLst>
              </p:cNvPr>
              <p:cNvSpPr/>
              <p:nvPr>
                <p:custDataLst>
                  <p:tags r:id="rId1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it-IT" sz="1400">
                  <a:solidFill>
                    <a:schemeClr val="tx1"/>
                  </a:solidFill>
                </a:endParaRPr>
              </a:p>
            </p:txBody>
          </p:sp>
          <p:sp>
            <p:nvSpPr>
              <p:cNvPr id="208" name="Arc 207">
                <a:extLst>
                  <a:ext uri="{FF2B5EF4-FFF2-40B4-BE49-F238E27FC236}">
                    <a16:creationId xmlns:a16="http://schemas.microsoft.com/office/drawing/2014/main" id="{4BCB3E73-644F-4B36-9AAD-0AD97BFEEF9B}"/>
                  </a:ext>
                </a:extLst>
              </p:cNvPr>
              <p:cNvSpPr/>
              <p:nvPr>
                <p:custDataLst>
                  <p:tags r:id="rId16"/>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t"/>
              <a:lstStyle/>
              <a:p>
                <a:pPr algn="ctr"/>
                <a:endParaRPr lang="it-IT" sz="1400"/>
              </a:p>
            </p:txBody>
          </p:sp>
        </p:grpSp>
      </p:grpSp>
      <p:grpSp>
        <p:nvGrpSpPr>
          <p:cNvPr id="217" name="LegendBoxes" hidden="1">
            <a:extLst>
              <a:ext uri="{FF2B5EF4-FFF2-40B4-BE49-F238E27FC236}">
                <a16:creationId xmlns:a16="http://schemas.microsoft.com/office/drawing/2014/main" id="{F8975A99-5E4A-4D94-9456-A008A0E605F9}"/>
              </a:ext>
            </a:extLst>
          </p:cNvPr>
          <p:cNvGrpSpPr/>
          <p:nvPr userDrawn="1"/>
        </p:nvGrpSpPr>
        <p:grpSpPr>
          <a:xfrm>
            <a:off x="10516029" y="4263283"/>
            <a:ext cx="1026851" cy="1717282"/>
            <a:chOff x="10652400" y="4322824"/>
            <a:chExt cx="1026851" cy="1717282"/>
          </a:xfrm>
        </p:grpSpPr>
        <p:sp>
          <p:nvSpPr>
            <p:cNvPr id="218" name="RectangleLegend1">
              <a:extLst>
                <a:ext uri="{FF2B5EF4-FFF2-40B4-BE49-F238E27FC236}">
                  <a16:creationId xmlns:a16="http://schemas.microsoft.com/office/drawing/2014/main" id="{C8A8AEE5-D104-4290-B332-86461F1FD23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it-IT" sz="1400">
                <a:solidFill>
                  <a:schemeClr val="tx1"/>
                </a:solidFill>
              </a:endParaRPr>
            </a:p>
          </p:txBody>
        </p:sp>
        <p:sp>
          <p:nvSpPr>
            <p:cNvPr id="219" name="RectangleLegend2">
              <a:extLst>
                <a:ext uri="{FF2B5EF4-FFF2-40B4-BE49-F238E27FC236}">
                  <a16:creationId xmlns:a16="http://schemas.microsoft.com/office/drawing/2014/main" id="{B9A48408-EEAD-493D-8874-A32D530DB57D}"/>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it-IT" sz="1400">
                <a:solidFill>
                  <a:schemeClr val="tx1"/>
                </a:solidFill>
              </a:endParaRPr>
            </a:p>
          </p:txBody>
        </p:sp>
        <p:sp>
          <p:nvSpPr>
            <p:cNvPr id="220" name="RectangleLegend3">
              <a:extLst>
                <a:ext uri="{FF2B5EF4-FFF2-40B4-BE49-F238E27FC236}">
                  <a16:creationId xmlns:a16="http://schemas.microsoft.com/office/drawing/2014/main" id="{1A980876-47A9-458F-A74F-16C8F09567A9}"/>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it-IT" sz="1400">
                <a:solidFill>
                  <a:schemeClr val="tx1"/>
                </a:solidFill>
              </a:endParaRPr>
            </a:p>
          </p:txBody>
        </p:sp>
        <p:sp>
          <p:nvSpPr>
            <p:cNvPr id="221" name="RectangleLegend4">
              <a:extLst>
                <a:ext uri="{FF2B5EF4-FFF2-40B4-BE49-F238E27FC236}">
                  <a16:creationId xmlns:a16="http://schemas.microsoft.com/office/drawing/2014/main" id="{D660DD24-8B8F-47C9-92A5-9B452A899301}"/>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it-IT" sz="1400">
                <a:solidFill>
                  <a:schemeClr val="tx1"/>
                </a:solidFill>
              </a:endParaRPr>
            </a:p>
          </p:txBody>
        </p:sp>
        <p:sp>
          <p:nvSpPr>
            <p:cNvPr id="222" name="RectangleLegend5">
              <a:extLst>
                <a:ext uri="{FF2B5EF4-FFF2-40B4-BE49-F238E27FC236}">
                  <a16:creationId xmlns:a16="http://schemas.microsoft.com/office/drawing/2014/main" id="{A51C9103-FC1D-49A0-B40B-98ACA06370C0}"/>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it-IT" sz="1400">
                <a:solidFill>
                  <a:schemeClr val="tx1"/>
                </a:solidFill>
              </a:endParaRPr>
            </a:p>
          </p:txBody>
        </p:sp>
        <p:sp>
          <p:nvSpPr>
            <p:cNvPr id="223" name="Legend1">
              <a:extLst>
                <a:ext uri="{FF2B5EF4-FFF2-40B4-BE49-F238E27FC236}">
                  <a16:creationId xmlns:a16="http://schemas.microsoft.com/office/drawing/2014/main" id="{76626888-1F52-4513-8384-FE8A15954584}"/>
                </a:ext>
              </a:extLst>
            </p:cNvPr>
            <p:cNvSpPr txBox="1"/>
            <p:nvPr/>
          </p:nvSpPr>
          <p:spPr>
            <a:xfrm>
              <a:off x="10978546" y="4322824"/>
              <a:ext cx="700705" cy="215444"/>
            </a:xfrm>
            <a:prstGeom prst="rect">
              <a:avLst/>
            </a:prstGeom>
            <a:noFill/>
            <a:ln>
              <a:noFill/>
              <a:miter lim="800000"/>
            </a:ln>
          </p:spPr>
          <p:txBody>
            <a:bodyPr wrap="none" lIns="0" tIns="0" rIns="0" bIns="0" rtlCol="0" anchor="t" anchorCtr="0">
              <a:spAutoFit/>
            </a:bodyPr>
            <a:lstStyle/>
            <a:p>
              <a:pPr>
                <a:spcAft>
                  <a:spcPts val="600"/>
                </a:spcAft>
              </a:pPr>
              <a:r>
                <a:rPr lang="it-IT" sz="1400"/>
                <a:t>Leggenda</a:t>
              </a:r>
            </a:p>
          </p:txBody>
        </p:sp>
        <p:sp>
          <p:nvSpPr>
            <p:cNvPr id="224" name="Legend2">
              <a:extLst>
                <a:ext uri="{FF2B5EF4-FFF2-40B4-BE49-F238E27FC236}">
                  <a16:creationId xmlns:a16="http://schemas.microsoft.com/office/drawing/2014/main" id="{11EDDC49-413C-4B57-804A-89E784036BF2}"/>
                </a:ext>
              </a:extLst>
            </p:cNvPr>
            <p:cNvSpPr txBox="1"/>
            <p:nvPr/>
          </p:nvSpPr>
          <p:spPr>
            <a:xfrm>
              <a:off x="10978546" y="4702322"/>
              <a:ext cx="700705" cy="215444"/>
            </a:xfrm>
            <a:prstGeom prst="rect">
              <a:avLst/>
            </a:prstGeom>
            <a:noFill/>
            <a:ln>
              <a:noFill/>
              <a:miter lim="800000"/>
            </a:ln>
          </p:spPr>
          <p:txBody>
            <a:bodyPr wrap="none" lIns="0" tIns="0" rIns="0" bIns="0" rtlCol="0" anchor="t" anchorCtr="0">
              <a:spAutoFit/>
            </a:bodyPr>
            <a:lstStyle/>
            <a:p>
              <a:pPr>
                <a:spcAft>
                  <a:spcPts val="600"/>
                </a:spcAft>
              </a:pPr>
              <a:r>
                <a:rPr lang="it-IT" sz="1400"/>
                <a:t>Leggenda</a:t>
              </a:r>
            </a:p>
          </p:txBody>
        </p:sp>
        <p:sp>
          <p:nvSpPr>
            <p:cNvPr id="225" name="Legend3">
              <a:extLst>
                <a:ext uri="{FF2B5EF4-FFF2-40B4-BE49-F238E27FC236}">
                  <a16:creationId xmlns:a16="http://schemas.microsoft.com/office/drawing/2014/main" id="{CF84903F-FC17-4AB7-A75A-92351D7111B9}"/>
                </a:ext>
              </a:extLst>
            </p:cNvPr>
            <p:cNvSpPr txBox="1"/>
            <p:nvPr/>
          </p:nvSpPr>
          <p:spPr>
            <a:xfrm>
              <a:off x="10978546" y="5081820"/>
              <a:ext cx="700705" cy="215444"/>
            </a:xfrm>
            <a:prstGeom prst="rect">
              <a:avLst/>
            </a:prstGeom>
            <a:noFill/>
            <a:ln>
              <a:noFill/>
              <a:miter lim="800000"/>
            </a:ln>
          </p:spPr>
          <p:txBody>
            <a:bodyPr wrap="none" lIns="0" tIns="0" rIns="0" bIns="0" rtlCol="0" anchor="t" anchorCtr="0">
              <a:spAutoFit/>
            </a:bodyPr>
            <a:lstStyle/>
            <a:p>
              <a:pPr>
                <a:spcAft>
                  <a:spcPts val="600"/>
                </a:spcAft>
              </a:pPr>
              <a:r>
                <a:rPr lang="it-IT" sz="1400"/>
                <a:t>Leggenda</a:t>
              </a:r>
            </a:p>
          </p:txBody>
        </p:sp>
        <p:sp>
          <p:nvSpPr>
            <p:cNvPr id="226" name="Legend4">
              <a:extLst>
                <a:ext uri="{FF2B5EF4-FFF2-40B4-BE49-F238E27FC236}">
                  <a16:creationId xmlns:a16="http://schemas.microsoft.com/office/drawing/2014/main" id="{CBAEBEA7-57B1-483A-B270-FCD179F9522B}"/>
                </a:ext>
              </a:extLst>
            </p:cNvPr>
            <p:cNvSpPr txBox="1"/>
            <p:nvPr/>
          </p:nvSpPr>
          <p:spPr>
            <a:xfrm>
              <a:off x="10978546" y="5453241"/>
              <a:ext cx="700705" cy="215444"/>
            </a:xfrm>
            <a:prstGeom prst="rect">
              <a:avLst/>
            </a:prstGeom>
            <a:noFill/>
            <a:ln>
              <a:noFill/>
              <a:miter lim="800000"/>
            </a:ln>
          </p:spPr>
          <p:txBody>
            <a:bodyPr wrap="none" lIns="0" tIns="0" rIns="0" bIns="0" rtlCol="0" anchor="t" anchorCtr="0">
              <a:spAutoFit/>
            </a:bodyPr>
            <a:lstStyle/>
            <a:p>
              <a:pPr>
                <a:spcAft>
                  <a:spcPts val="600"/>
                </a:spcAft>
              </a:pPr>
              <a:r>
                <a:rPr lang="it-IT" sz="1400"/>
                <a:t>Leggenda</a:t>
              </a:r>
            </a:p>
          </p:txBody>
        </p:sp>
        <p:sp>
          <p:nvSpPr>
            <p:cNvPr id="227" name="Legend5">
              <a:extLst>
                <a:ext uri="{FF2B5EF4-FFF2-40B4-BE49-F238E27FC236}">
                  <a16:creationId xmlns:a16="http://schemas.microsoft.com/office/drawing/2014/main" id="{4594AD81-C5A9-4D48-9F22-ED4EBBB8D516}"/>
                </a:ext>
              </a:extLst>
            </p:cNvPr>
            <p:cNvSpPr txBox="1"/>
            <p:nvPr/>
          </p:nvSpPr>
          <p:spPr>
            <a:xfrm>
              <a:off x="10978545" y="5824662"/>
              <a:ext cx="700705" cy="215444"/>
            </a:xfrm>
            <a:prstGeom prst="rect">
              <a:avLst/>
            </a:prstGeom>
            <a:noFill/>
            <a:ln>
              <a:noFill/>
              <a:miter lim="800000"/>
            </a:ln>
          </p:spPr>
          <p:txBody>
            <a:bodyPr wrap="none" lIns="0" tIns="0" rIns="0" bIns="0" rtlCol="0" anchor="t" anchorCtr="0">
              <a:spAutoFit/>
            </a:bodyPr>
            <a:lstStyle/>
            <a:p>
              <a:pPr>
                <a:spcAft>
                  <a:spcPts val="600"/>
                </a:spcAft>
              </a:pPr>
              <a:r>
                <a:rPr lang="it-IT" sz="1400"/>
                <a:t>Leggenda</a:t>
              </a:r>
            </a:p>
          </p:txBody>
        </p:sp>
      </p:grpSp>
    </p:spTree>
    <p:extLst>
      <p:ext uri="{BB962C8B-B14F-4D97-AF65-F5344CB8AC3E}">
        <p14:creationId xmlns:p14="http://schemas.microsoft.com/office/powerpoint/2010/main" val="336567074"/>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90" r:id="rId5"/>
  </p:sldLayoutIdLst>
  <p:txStyles>
    <p:titleStyle>
      <a:lvl1pPr algn="l" defTabSz="914400" rtl="0" eaLnBrk="1" latinLnBrk="0" hangingPunct="1">
        <a:lnSpc>
          <a:spcPct val="100000"/>
        </a:lnSpc>
        <a:spcBef>
          <a:spcPct val="0"/>
        </a:spcBef>
        <a:buNone/>
        <a:defRPr lang="it-IT" sz="2800" b="1" kern="1200" spc="0" baseline="0" dirty="0">
          <a:ln w="6350" cap="flat">
            <a:noFill/>
            <a:miter lim="800000"/>
          </a:ln>
          <a:solidFill>
            <a:schemeClr val="accent6"/>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lang="en-US" sz="1800" kern="1200" dirty="0">
          <a:solidFill>
            <a:schemeClr val="tx1"/>
          </a:solidFill>
          <a:latin typeface="+mn-lt"/>
          <a:ea typeface="+mn-ea"/>
          <a:cs typeface="Arial" panose="020B0604020202020204" pitchFamily="34" charset="0"/>
        </a:defRPr>
      </a:lvl1pPr>
      <a:lvl2pPr marL="228600" indent="-230400" algn="l" defTabSz="914400" rtl="0" eaLnBrk="1" latinLnBrk="0" hangingPunct="1">
        <a:lnSpc>
          <a:spcPct val="100000"/>
        </a:lnSpc>
        <a:spcBef>
          <a:spcPts val="0"/>
        </a:spcBef>
        <a:spcAft>
          <a:spcPts val="300"/>
        </a:spcAft>
        <a:buSzPct val="110000"/>
        <a:buFont typeface="Wingdings" panose="05000000000000000000" pitchFamily="2" charset="2"/>
        <a:buChar char=""/>
        <a:defRPr lang="en-US" sz="1800" kern="1200" dirty="0">
          <a:solidFill>
            <a:schemeClr val="tx1"/>
          </a:solidFill>
          <a:latin typeface="+mn-lt"/>
          <a:ea typeface="+mn-ea"/>
          <a:cs typeface="+mn-cs"/>
        </a:defRPr>
      </a:lvl2pPr>
      <a:lvl3pPr marL="439200" indent="-208800" algn="l" defTabSz="914400" rtl="0" eaLnBrk="1" latinLnBrk="0" hangingPunct="1">
        <a:lnSpc>
          <a:spcPct val="100000"/>
        </a:lnSpc>
        <a:spcBef>
          <a:spcPts val="0"/>
        </a:spcBef>
        <a:spcAft>
          <a:spcPts val="300"/>
        </a:spcAft>
        <a:buSzPct val="110000"/>
        <a:buFont typeface="Arial" panose="020B0604020202020204" pitchFamily="34" charset="0"/>
        <a:buChar char="‒"/>
        <a:defRPr lang="en-US" sz="1800" kern="1200" dirty="0">
          <a:solidFill>
            <a:schemeClr val="tx1"/>
          </a:solidFill>
          <a:latin typeface="+mn-lt"/>
          <a:ea typeface="+mn-ea"/>
          <a:cs typeface="+mn-cs"/>
        </a:defRPr>
      </a:lvl3pPr>
      <a:lvl4pPr marL="604800" indent="-154800" algn="l" defTabSz="914400" rtl="0" eaLnBrk="1" latinLnBrk="0" hangingPunct="1">
        <a:lnSpc>
          <a:spcPct val="100000"/>
        </a:lnSpc>
        <a:spcBef>
          <a:spcPts val="0"/>
        </a:spcBef>
        <a:spcAft>
          <a:spcPts val="300"/>
        </a:spcAft>
        <a:buFont typeface="Arial" panose="020B0604020202020204" pitchFamily="34" charset="0"/>
        <a:buChar char="•"/>
        <a:defRPr lang="en-US" sz="1800" kern="1200" dirty="0">
          <a:solidFill>
            <a:schemeClr val="tx1"/>
          </a:solidFill>
          <a:latin typeface="+mn-lt"/>
          <a:ea typeface="+mn-ea"/>
          <a:cs typeface="+mn-cs"/>
        </a:defRPr>
      </a:lvl4pPr>
      <a:lvl5pPr marL="813600" indent="-147600" algn="l" defTabSz="914400" rtl="0" eaLnBrk="1" latinLnBrk="0" hangingPunct="1">
        <a:lnSpc>
          <a:spcPct val="100000"/>
        </a:lnSpc>
        <a:spcBef>
          <a:spcPts val="0"/>
        </a:spcBef>
        <a:spcAft>
          <a:spcPts val="300"/>
        </a:spcAft>
        <a:buSzPct val="100000"/>
        <a:buFont typeface="Arial" panose="020B0604020202020204" pitchFamily="34" charset="0"/>
        <a:buChar char="̶"/>
        <a:defRPr lang="en-US" sz="18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a:p>
        </p:txBody>
      </p:sp>
      <p:pic>
        <p:nvPicPr>
          <p:cNvPr id="7" name="Picture 6"/>
          <p:cNvPicPr>
            <a:picLocks noChangeAspect="1"/>
          </p:cNvPicPr>
          <p:nvPr userDrawn="1"/>
        </p:nvPicPr>
        <p:blipFill>
          <a:blip r:embed="rId23"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2737402002"/>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 id="2147483851" r:id="rId12"/>
    <p:sldLayoutId id="2147483852" r:id="rId13"/>
    <p:sldLayoutId id="2147483853" r:id="rId14"/>
    <p:sldLayoutId id="2147483854" r:id="rId15"/>
    <p:sldLayoutId id="2147483855" r:id="rId16"/>
    <p:sldLayoutId id="2147483856" r:id="rId17"/>
    <p:sldLayoutId id="2147483857" r:id="rId18"/>
    <p:sldLayoutId id="2147483858" r:id="rId19"/>
    <p:sldLayoutId id="2147483859" r:id="rId20"/>
    <p:sldLayoutId id="2147483860" r:id="rId21"/>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8FE765-4717-2DBE-44E0-C5CECAE5B1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5683D69-57FF-4625-B37A-A3D7D34AD7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8308918-E765-31CA-C771-012B70C3A2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5F6FEF-EDD7-4BBD-8278-AA437EF9DD86}" type="datetimeFigureOut">
              <a:rPr lang="en-IE" smtClean="0"/>
              <a:t>22/11/2024</a:t>
            </a:fld>
            <a:endParaRPr lang="en-IE"/>
          </a:p>
        </p:txBody>
      </p:sp>
      <p:sp>
        <p:nvSpPr>
          <p:cNvPr id="5" name="Footer Placeholder 4">
            <a:extLst>
              <a:ext uri="{FF2B5EF4-FFF2-40B4-BE49-F238E27FC236}">
                <a16:creationId xmlns:a16="http://schemas.microsoft.com/office/drawing/2014/main" id="{820DF103-42C9-F959-7565-79B6A603D3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3856E16E-69ED-293A-83FF-BB37DE7B7A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6C79FD-C571-418B-AB0F-5EE936C85276}" type="slidenum">
              <a:rPr lang="en-GB" smtClean="0"/>
              <a:pPr/>
              <a:t>‹#›</a:t>
            </a:fld>
            <a:endParaRPr lang="en-GB"/>
          </a:p>
        </p:txBody>
      </p:sp>
      <p:pic>
        <p:nvPicPr>
          <p:cNvPr id="7" name="Picture 6">
            <a:extLst>
              <a:ext uri="{FF2B5EF4-FFF2-40B4-BE49-F238E27FC236}">
                <a16:creationId xmlns:a16="http://schemas.microsoft.com/office/drawing/2014/main" id="{D6439E49-1AD6-72B0-8565-41ACACA6D1F2}"/>
              </a:ext>
            </a:extLst>
          </p:cNvPr>
          <p:cNvPicPr>
            <a:picLocks noChangeAspect="1"/>
          </p:cNvPicPr>
          <p:nvPr userDrawn="1"/>
        </p:nvPicPr>
        <p:blipFill>
          <a:blip r:embed="rId30" cstate="print">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2482884558"/>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 id="2147483876" r:id="rId15"/>
    <p:sldLayoutId id="2147483877" r:id="rId16"/>
    <p:sldLayoutId id="2147483878" r:id="rId17"/>
    <p:sldLayoutId id="2147483879" r:id="rId18"/>
    <p:sldLayoutId id="2147483880" r:id="rId19"/>
    <p:sldLayoutId id="2147483881" r:id="rId20"/>
    <p:sldLayoutId id="2147483882" r:id="rId21"/>
    <p:sldLayoutId id="2147483883" r:id="rId22"/>
    <p:sldLayoutId id="2147483884" r:id="rId23"/>
    <p:sldLayoutId id="2147483885" r:id="rId24"/>
    <p:sldLayoutId id="2147483886" r:id="rId25"/>
    <p:sldLayoutId id="2147483887" r:id="rId26"/>
    <p:sldLayoutId id="2147483888" r:id="rId27"/>
    <p:sldLayoutId id="2147483889" r:id="rId28"/>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0.xml"/><Relationship Id="rId4" Type="http://schemas.openxmlformats.org/officeDocument/2006/relationships/hyperlink" Target="https://research-and-innovation.ec.europa.eu/strategy/support-policy-making/support-national-research-and-innovation-policy-making/srip-report_en" TargetMode="External"/></Relationships>
</file>

<file path=ppt/slides/_rels/slide12.xml.rels><?xml version="1.0" encoding="UTF-8" standalone="yes"?>
<Relationships xmlns="http://schemas.openxmlformats.org/package/2006/relationships"><Relationship Id="rId8" Type="http://schemas.openxmlformats.org/officeDocument/2006/relationships/tags" Target="../tags/tag142.xml"/><Relationship Id="rId13" Type="http://schemas.openxmlformats.org/officeDocument/2006/relationships/tags" Target="../tags/tag147.xml"/><Relationship Id="rId18" Type="http://schemas.openxmlformats.org/officeDocument/2006/relationships/tags" Target="../tags/tag152.xml"/><Relationship Id="rId26" Type="http://schemas.openxmlformats.org/officeDocument/2006/relationships/tags" Target="../tags/tag160.xml"/><Relationship Id="rId3" Type="http://schemas.openxmlformats.org/officeDocument/2006/relationships/tags" Target="../tags/tag137.xml"/><Relationship Id="rId21" Type="http://schemas.openxmlformats.org/officeDocument/2006/relationships/tags" Target="../tags/tag155.xml"/><Relationship Id="rId7" Type="http://schemas.openxmlformats.org/officeDocument/2006/relationships/tags" Target="../tags/tag141.xml"/><Relationship Id="rId12" Type="http://schemas.openxmlformats.org/officeDocument/2006/relationships/tags" Target="../tags/tag146.xml"/><Relationship Id="rId17" Type="http://schemas.openxmlformats.org/officeDocument/2006/relationships/tags" Target="../tags/tag151.xml"/><Relationship Id="rId25" Type="http://schemas.openxmlformats.org/officeDocument/2006/relationships/tags" Target="../tags/tag159.xml"/><Relationship Id="rId2" Type="http://schemas.openxmlformats.org/officeDocument/2006/relationships/tags" Target="../tags/tag136.xml"/><Relationship Id="rId16" Type="http://schemas.openxmlformats.org/officeDocument/2006/relationships/tags" Target="../tags/tag150.xml"/><Relationship Id="rId20" Type="http://schemas.openxmlformats.org/officeDocument/2006/relationships/tags" Target="../tags/tag154.xml"/><Relationship Id="rId29" Type="http://schemas.openxmlformats.org/officeDocument/2006/relationships/oleObject" Target="../embeddings/oleObject11.bin"/><Relationship Id="rId1" Type="http://schemas.openxmlformats.org/officeDocument/2006/relationships/tags" Target="../tags/tag135.xml"/><Relationship Id="rId6" Type="http://schemas.openxmlformats.org/officeDocument/2006/relationships/tags" Target="../tags/tag140.xml"/><Relationship Id="rId11" Type="http://schemas.openxmlformats.org/officeDocument/2006/relationships/tags" Target="../tags/tag145.xml"/><Relationship Id="rId24" Type="http://schemas.openxmlformats.org/officeDocument/2006/relationships/tags" Target="../tags/tag158.xml"/><Relationship Id="rId5" Type="http://schemas.openxmlformats.org/officeDocument/2006/relationships/tags" Target="../tags/tag139.xml"/><Relationship Id="rId15" Type="http://schemas.openxmlformats.org/officeDocument/2006/relationships/tags" Target="../tags/tag149.xml"/><Relationship Id="rId23" Type="http://schemas.openxmlformats.org/officeDocument/2006/relationships/tags" Target="../tags/tag157.xml"/><Relationship Id="rId28" Type="http://schemas.openxmlformats.org/officeDocument/2006/relationships/notesSlide" Target="../notesSlides/notesSlide10.xml"/><Relationship Id="rId10" Type="http://schemas.openxmlformats.org/officeDocument/2006/relationships/tags" Target="../tags/tag144.xml"/><Relationship Id="rId19" Type="http://schemas.openxmlformats.org/officeDocument/2006/relationships/tags" Target="../tags/tag153.xml"/><Relationship Id="rId31" Type="http://schemas.openxmlformats.org/officeDocument/2006/relationships/chart" Target="../charts/chart4.xml"/><Relationship Id="rId4" Type="http://schemas.openxmlformats.org/officeDocument/2006/relationships/tags" Target="../tags/tag138.xml"/><Relationship Id="rId9" Type="http://schemas.openxmlformats.org/officeDocument/2006/relationships/tags" Target="../tags/tag143.xml"/><Relationship Id="rId14" Type="http://schemas.openxmlformats.org/officeDocument/2006/relationships/tags" Target="../tags/tag148.xml"/><Relationship Id="rId22" Type="http://schemas.openxmlformats.org/officeDocument/2006/relationships/tags" Target="../tags/tag156.xml"/><Relationship Id="rId27" Type="http://schemas.openxmlformats.org/officeDocument/2006/relationships/slideLayout" Target="../slideLayouts/slideLayout29.xml"/><Relationship Id="rId30" Type="http://schemas.openxmlformats.org/officeDocument/2006/relationships/image" Target="../media/image17.emf"/></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41.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tags" Target="../tags/tag163.xml"/><Relationship Id="rId7" Type="http://schemas.openxmlformats.org/officeDocument/2006/relationships/notesSlide" Target="../notesSlides/notesSlide12.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slideLayout" Target="../slideLayouts/slideLayout53.xml"/><Relationship Id="rId5" Type="http://schemas.openxmlformats.org/officeDocument/2006/relationships/tags" Target="../tags/tag165.xml"/><Relationship Id="rId4" Type="http://schemas.openxmlformats.org/officeDocument/2006/relationships/tags" Target="../tags/tag164.xml"/><Relationship Id="rId9" Type="http://schemas.openxmlformats.org/officeDocument/2006/relationships/image" Target="../media/image17.emf"/></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42.xml"/><Relationship Id="rId4" Type="http://schemas.openxmlformats.org/officeDocument/2006/relationships/hyperlink" Target="https://research-and-innovation.ec.europa.eu/statistics/performance-indicators/regional-innovation-scoreboard_e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6.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tags" Target="../tags/tag56.xml"/><Relationship Id="rId13" Type="http://schemas.openxmlformats.org/officeDocument/2006/relationships/tags" Target="../tags/tag61.xml"/><Relationship Id="rId18" Type="http://schemas.openxmlformats.org/officeDocument/2006/relationships/tags" Target="../tags/tag66.xml"/><Relationship Id="rId3" Type="http://schemas.openxmlformats.org/officeDocument/2006/relationships/tags" Target="../tags/tag51.xml"/><Relationship Id="rId21" Type="http://schemas.openxmlformats.org/officeDocument/2006/relationships/notesSlide" Target="../notesSlides/notesSlide4.xml"/><Relationship Id="rId7" Type="http://schemas.openxmlformats.org/officeDocument/2006/relationships/tags" Target="../tags/tag55.xml"/><Relationship Id="rId12" Type="http://schemas.openxmlformats.org/officeDocument/2006/relationships/tags" Target="../tags/tag60.xml"/><Relationship Id="rId17" Type="http://schemas.openxmlformats.org/officeDocument/2006/relationships/tags" Target="../tags/tag65.xml"/><Relationship Id="rId2" Type="http://schemas.openxmlformats.org/officeDocument/2006/relationships/tags" Target="../tags/tag50.xml"/><Relationship Id="rId16" Type="http://schemas.openxmlformats.org/officeDocument/2006/relationships/tags" Target="../tags/tag64.xml"/><Relationship Id="rId20" Type="http://schemas.openxmlformats.org/officeDocument/2006/relationships/slideLayout" Target="../slideLayouts/slideLayout81.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tags" Target="../tags/tag59.xml"/><Relationship Id="rId5" Type="http://schemas.openxmlformats.org/officeDocument/2006/relationships/tags" Target="../tags/tag53.xml"/><Relationship Id="rId15" Type="http://schemas.openxmlformats.org/officeDocument/2006/relationships/tags" Target="../tags/tag63.xml"/><Relationship Id="rId23" Type="http://schemas.openxmlformats.org/officeDocument/2006/relationships/chart" Target="../charts/chart1.xml"/><Relationship Id="rId10" Type="http://schemas.openxmlformats.org/officeDocument/2006/relationships/tags" Target="../tags/tag58.xml"/><Relationship Id="rId19" Type="http://schemas.openxmlformats.org/officeDocument/2006/relationships/tags" Target="../tags/tag67.xml"/><Relationship Id="rId4" Type="http://schemas.openxmlformats.org/officeDocument/2006/relationships/tags" Target="../tags/tag52.xml"/><Relationship Id="rId9" Type="http://schemas.openxmlformats.org/officeDocument/2006/relationships/tags" Target="../tags/tag57.xml"/><Relationship Id="rId14" Type="http://schemas.openxmlformats.org/officeDocument/2006/relationships/tags" Target="../tags/tag62.xml"/><Relationship Id="rId22" Type="http://schemas.openxmlformats.org/officeDocument/2006/relationships/oleObject" Target="../embeddings/oleObject7.bin"/></Relationships>
</file>

<file path=ppt/slides/_rels/slide6.xml.rels><?xml version="1.0" encoding="UTF-8" standalone="yes"?>
<Relationships xmlns="http://schemas.openxmlformats.org/package/2006/relationships"><Relationship Id="rId13" Type="http://schemas.openxmlformats.org/officeDocument/2006/relationships/tags" Target="../tags/tag80.xml"/><Relationship Id="rId18" Type="http://schemas.openxmlformats.org/officeDocument/2006/relationships/tags" Target="../tags/tag85.xml"/><Relationship Id="rId26" Type="http://schemas.openxmlformats.org/officeDocument/2006/relationships/tags" Target="../tags/tag93.xml"/><Relationship Id="rId39" Type="http://schemas.openxmlformats.org/officeDocument/2006/relationships/tags" Target="../tags/tag106.xml"/><Relationship Id="rId21" Type="http://schemas.openxmlformats.org/officeDocument/2006/relationships/tags" Target="../tags/tag88.xml"/><Relationship Id="rId34" Type="http://schemas.openxmlformats.org/officeDocument/2006/relationships/tags" Target="../tags/tag101.xml"/><Relationship Id="rId42" Type="http://schemas.openxmlformats.org/officeDocument/2006/relationships/tags" Target="../tags/tag109.xml"/><Relationship Id="rId47" Type="http://schemas.openxmlformats.org/officeDocument/2006/relationships/slideLayout" Target="../slideLayouts/slideLayout81.xml"/><Relationship Id="rId50" Type="http://schemas.openxmlformats.org/officeDocument/2006/relationships/image" Target="../media/image17.emf"/><Relationship Id="rId7" Type="http://schemas.openxmlformats.org/officeDocument/2006/relationships/tags" Target="../tags/tag74.xml"/><Relationship Id="rId2" Type="http://schemas.openxmlformats.org/officeDocument/2006/relationships/tags" Target="../tags/tag69.xml"/><Relationship Id="rId16" Type="http://schemas.openxmlformats.org/officeDocument/2006/relationships/tags" Target="../tags/tag83.xml"/><Relationship Id="rId29" Type="http://schemas.openxmlformats.org/officeDocument/2006/relationships/tags" Target="../tags/tag96.xml"/><Relationship Id="rId11" Type="http://schemas.openxmlformats.org/officeDocument/2006/relationships/tags" Target="../tags/tag78.xml"/><Relationship Id="rId24" Type="http://schemas.openxmlformats.org/officeDocument/2006/relationships/tags" Target="../tags/tag91.xml"/><Relationship Id="rId32" Type="http://schemas.openxmlformats.org/officeDocument/2006/relationships/tags" Target="../tags/tag99.xml"/><Relationship Id="rId37" Type="http://schemas.openxmlformats.org/officeDocument/2006/relationships/tags" Target="../tags/tag104.xml"/><Relationship Id="rId40" Type="http://schemas.openxmlformats.org/officeDocument/2006/relationships/tags" Target="../tags/tag107.xml"/><Relationship Id="rId45" Type="http://schemas.openxmlformats.org/officeDocument/2006/relationships/tags" Target="../tags/tag112.xml"/><Relationship Id="rId5" Type="http://schemas.openxmlformats.org/officeDocument/2006/relationships/tags" Target="../tags/tag72.xml"/><Relationship Id="rId15" Type="http://schemas.openxmlformats.org/officeDocument/2006/relationships/tags" Target="../tags/tag82.xml"/><Relationship Id="rId23" Type="http://schemas.openxmlformats.org/officeDocument/2006/relationships/tags" Target="../tags/tag90.xml"/><Relationship Id="rId28" Type="http://schemas.openxmlformats.org/officeDocument/2006/relationships/tags" Target="../tags/tag95.xml"/><Relationship Id="rId36" Type="http://schemas.openxmlformats.org/officeDocument/2006/relationships/tags" Target="../tags/tag103.xml"/><Relationship Id="rId49" Type="http://schemas.openxmlformats.org/officeDocument/2006/relationships/oleObject" Target="../embeddings/oleObject8.bin"/><Relationship Id="rId10" Type="http://schemas.openxmlformats.org/officeDocument/2006/relationships/tags" Target="../tags/tag77.xml"/><Relationship Id="rId19" Type="http://schemas.openxmlformats.org/officeDocument/2006/relationships/tags" Target="../tags/tag86.xml"/><Relationship Id="rId31" Type="http://schemas.openxmlformats.org/officeDocument/2006/relationships/tags" Target="../tags/tag98.xml"/><Relationship Id="rId44" Type="http://schemas.openxmlformats.org/officeDocument/2006/relationships/tags" Target="../tags/tag111.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tags" Target="../tags/tag81.xml"/><Relationship Id="rId22" Type="http://schemas.openxmlformats.org/officeDocument/2006/relationships/tags" Target="../tags/tag89.xml"/><Relationship Id="rId27" Type="http://schemas.openxmlformats.org/officeDocument/2006/relationships/tags" Target="../tags/tag94.xml"/><Relationship Id="rId30" Type="http://schemas.openxmlformats.org/officeDocument/2006/relationships/tags" Target="../tags/tag97.xml"/><Relationship Id="rId35" Type="http://schemas.openxmlformats.org/officeDocument/2006/relationships/tags" Target="../tags/tag102.xml"/><Relationship Id="rId43" Type="http://schemas.openxmlformats.org/officeDocument/2006/relationships/tags" Target="../tags/tag110.xml"/><Relationship Id="rId48" Type="http://schemas.openxmlformats.org/officeDocument/2006/relationships/notesSlide" Target="../notesSlides/notesSlide5.xml"/><Relationship Id="rId8" Type="http://schemas.openxmlformats.org/officeDocument/2006/relationships/tags" Target="../tags/tag75.xml"/><Relationship Id="rId51" Type="http://schemas.openxmlformats.org/officeDocument/2006/relationships/chart" Target="../charts/chart2.xml"/><Relationship Id="rId3" Type="http://schemas.openxmlformats.org/officeDocument/2006/relationships/tags" Target="../tags/tag70.xml"/><Relationship Id="rId12" Type="http://schemas.openxmlformats.org/officeDocument/2006/relationships/tags" Target="../tags/tag79.xml"/><Relationship Id="rId17" Type="http://schemas.openxmlformats.org/officeDocument/2006/relationships/tags" Target="../tags/tag84.xml"/><Relationship Id="rId25" Type="http://schemas.openxmlformats.org/officeDocument/2006/relationships/tags" Target="../tags/tag92.xml"/><Relationship Id="rId33" Type="http://schemas.openxmlformats.org/officeDocument/2006/relationships/tags" Target="../tags/tag100.xml"/><Relationship Id="rId38" Type="http://schemas.openxmlformats.org/officeDocument/2006/relationships/tags" Target="../tags/tag105.xml"/><Relationship Id="rId46" Type="http://schemas.openxmlformats.org/officeDocument/2006/relationships/tags" Target="../tags/tag113.xml"/><Relationship Id="rId20" Type="http://schemas.openxmlformats.org/officeDocument/2006/relationships/tags" Target="../tags/tag87.xml"/><Relationship Id="rId41" Type="http://schemas.openxmlformats.org/officeDocument/2006/relationships/tags" Target="../tags/tag108.xml"/><Relationship Id="rId1" Type="http://schemas.openxmlformats.org/officeDocument/2006/relationships/tags" Target="../tags/tag68.xml"/><Relationship Id="rId6" Type="http://schemas.openxmlformats.org/officeDocument/2006/relationships/tags" Target="../tags/tag73.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116.xml"/><Relationship Id="rId7" Type="http://schemas.openxmlformats.org/officeDocument/2006/relationships/notesSlide" Target="../notesSlides/notesSlide6.xml"/><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slideLayout" Target="../slideLayouts/slideLayout29.xml"/><Relationship Id="rId5" Type="http://schemas.openxmlformats.org/officeDocument/2006/relationships/tags" Target="../tags/tag118.xml"/><Relationship Id="rId10" Type="http://schemas.openxmlformats.org/officeDocument/2006/relationships/image" Target="../media/image18.jpeg"/><Relationship Id="rId4" Type="http://schemas.openxmlformats.org/officeDocument/2006/relationships/tags" Target="../tags/tag117.xml"/><Relationship Id="rId9" Type="http://schemas.openxmlformats.org/officeDocument/2006/relationships/image" Target="../media/image17.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126.xml"/><Relationship Id="rId13" Type="http://schemas.openxmlformats.org/officeDocument/2006/relationships/tags" Target="../tags/tag131.xml"/><Relationship Id="rId18" Type="http://schemas.openxmlformats.org/officeDocument/2006/relationships/notesSlide" Target="../notesSlides/notesSlide7.xml"/><Relationship Id="rId3" Type="http://schemas.openxmlformats.org/officeDocument/2006/relationships/tags" Target="../tags/tag121.xml"/><Relationship Id="rId21" Type="http://schemas.openxmlformats.org/officeDocument/2006/relationships/chart" Target="../charts/chart3.xml"/><Relationship Id="rId7" Type="http://schemas.openxmlformats.org/officeDocument/2006/relationships/tags" Target="../tags/tag125.xml"/><Relationship Id="rId12" Type="http://schemas.openxmlformats.org/officeDocument/2006/relationships/tags" Target="../tags/tag130.xml"/><Relationship Id="rId17" Type="http://schemas.openxmlformats.org/officeDocument/2006/relationships/slideLayout" Target="../slideLayouts/slideLayout29.xml"/><Relationship Id="rId2" Type="http://schemas.openxmlformats.org/officeDocument/2006/relationships/tags" Target="../tags/tag120.xml"/><Relationship Id="rId16" Type="http://schemas.openxmlformats.org/officeDocument/2006/relationships/tags" Target="../tags/tag134.xml"/><Relationship Id="rId20" Type="http://schemas.openxmlformats.org/officeDocument/2006/relationships/image" Target="../media/image17.emf"/><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tags" Target="../tags/tag129.xml"/><Relationship Id="rId5" Type="http://schemas.openxmlformats.org/officeDocument/2006/relationships/tags" Target="../tags/tag123.xml"/><Relationship Id="rId15" Type="http://schemas.openxmlformats.org/officeDocument/2006/relationships/tags" Target="../tags/tag133.xml"/><Relationship Id="rId10" Type="http://schemas.openxmlformats.org/officeDocument/2006/relationships/tags" Target="../tags/tag128.xml"/><Relationship Id="rId19" Type="http://schemas.openxmlformats.org/officeDocument/2006/relationships/oleObject" Target="../embeddings/oleObject10.bin"/><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tags" Target="../tags/tag1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071350" y="1992572"/>
            <a:ext cx="10065224" cy="2986932"/>
          </a:xfrm>
        </p:spPr>
        <p:txBody>
          <a:bodyPr>
            <a:noAutofit/>
          </a:bodyPr>
          <a:lstStyle/>
          <a:p>
            <a:r>
              <a:rPr lang="en-US" sz="4800" b="1" dirty="0" err="1">
                <a:latin typeface="EC Square Sans Cond Pro"/>
              </a:rPr>
              <a:t>Competitivenes</a:t>
            </a:r>
            <a:r>
              <a:rPr lang="en-150" sz="4800" b="1" dirty="0">
                <a:latin typeface="EC Square Sans Cond Pro"/>
              </a:rPr>
              <a:t>s </a:t>
            </a:r>
            <a:r>
              <a:rPr lang="en-US" sz="4800" b="1" dirty="0">
                <a:latin typeface="EC Square Sans Cond Pro"/>
              </a:rPr>
              <a:t>in the EU</a:t>
            </a:r>
            <a:r>
              <a:rPr lang="en-150" sz="4800" b="1" dirty="0">
                <a:latin typeface="EC Square Sans Cond Pro"/>
              </a:rPr>
              <a:t>: whatever </a:t>
            </a:r>
            <a:br>
              <a:rPr lang="en-150" sz="4800" b="1" dirty="0">
                <a:latin typeface="EC Square Sans Cond Pro"/>
              </a:rPr>
            </a:br>
            <a:r>
              <a:rPr lang="en-150" sz="4800" b="1" dirty="0">
                <a:latin typeface="EC Square Sans Cond Pro"/>
              </a:rPr>
              <a:t>it takes to innovate </a:t>
            </a:r>
            <a:br>
              <a:rPr lang="en-US" sz="4800" b="1" dirty="0">
                <a:latin typeface="EC Square Sans Cond Pro"/>
              </a:rPr>
            </a:br>
            <a:endParaRPr lang="en-GB" sz="2800" b="1" dirty="0">
              <a:latin typeface="EC Square Sans Cond Pro"/>
            </a:endParaRPr>
          </a:p>
        </p:txBody>
      </p:sp>
      <p:sp>
        <p:nvSpPr>
          <p:cNvPr id="7" name="Subtitle 6"/>
          <p:cNvSpPr>
            <a:spLocks noGrp="1"/>
          </p:cNvSpPr>
          <p:nvPr>
            <p:ph type="subTitle" idx="1"/>
          </p:nvPr>
        </p:nvSpPr>
        <p:spPr>
          <a:xfrm>
            <a:off x="1209003" y="5145636"/>
            <a:ext cx="10065224" cy="897754"/>
          </a:xfrm>
        </p:spPr>
        <p:txBody>
          <a:bodyPr/>
          <a:lstStyle/>
          <a:p>
            <a:r>
              <a:rPr lang="en-IE" b="1" dirty="0">
                <a:solidFill>
                  <a:srgbClr val="FFC000"/>
                </a:solidFill>
                <a:latin typeface="EC Square Sans Cond Pro" panose="020B0506040000020004" pitchFamily="34" charset="0"/>
                <a:ea typeface="+mj-ea"/>
                <a:cs typeface="+mj-cs"/>
              </a:rPr>
              <a:t>Alexandr HOBZA</a:t>
            </a:r>
          </a:p>
          <a:p>
            <a:r>
              <a:rPr lang="en-IE" sz="2000" b="1" dirty="0">
                <a:solidFill>
                  <a:schemeClr val="bg1"/>
                </a:solidFill>
                <a:latin typeface="EC Square Sans Cond Pro" panose="020B0506040000020004" pitchFamily="34" charset="0"/>
                <a:ea typeface="+mj-ea"/>
                <a:cs typeface="+mj-cs"/>
              </a:rPr>
              <a:t>Chief Economist, Directorate General Research &amp; Innovation, European Commission</a:t>
            </a:r>
            <a:endParaRPr lang="en-GB" sz="2000" b="1" dirty="0">
              <a:solidFill>
                <a:schemeClr val="bg1"/>
              </a:solidFill>
              <a:latin typeface="EC Square Sans Cond Pro" panose="020B0506040000020004" pitchFamily="34" charset="0"/>
              <a:ea typeface="+mj-ea"/>
              <a:cs typeface="+mj-cs"/>
            </a:endParaRPr>
          </a:p>
        </p:txBody>
      </p:sp>
    </p:spTree>
    <p:extLst>
      <p:ext uri="{BB962C8B-B14F-4D97-AF65-F5344CB8AC3E}">
        <p14:creationId xmlns:p14="http://schemas.microsoft.com/office/powerpoint/2010/main" val="11213718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ligne, Police&#10;&#10;Description générée automatiquement">
            <a:extLst>
              <a:ext uri="{FF2B5EF4-FFF2-40B4-BE49-F238E27FC236}">
                <a16:creationId xmlns:a16="http://schemas.microsoft.com/office/drawing/2014/main" id="{37A63501-32F9-1399-18FB-D43AAF538006}"/>
              </a:ext>
            </a:extLst>
          </p:cNvPr>
          <p:cNvPicPr>
            <a:picLocks noChangeAspect="1"/>
          </p:cNvPicPr>
          <p:nvPr/>
        </p:nvPicPr>
        <p:blipFill>
          <a:blip r:embed="rId3"/>
          <a:stretch>
            <a:fillRect/>
          </a:stretch>
        </p:blipFill>
        <p:spPr>
          <a:xfrm>
            <a:off x="3439061" y="1443690"/>
            <a:ext cx="5029200" cy="5207000"/>
          </a:xfrm>
          <a:prstGeom prst="rect">
            <a:avLst/>
          </a:prstGeom>
        </p:spPr>
      </p:pic>
      <p:sp>
        <p:nvSpPr>
          <p:cNvPr id="2" name="Titre 1">
            <a:extLst>
              <a:ext uri="{FF2B5EF4-FFF2-40B4-BE49-F238E27FC236}">
                <a16:creationId xmlns:a16="http://schemas.microsoft.com/office/drawing/2014/main" id="{DF18C00E-BF58-C57D-A6CC-CFB4F6AD87CB}"/>
              </a:ext>
            </a:extLst>
          </p:cNvPr>
          <p:cNvSpPr>
            <a:spLocks noGrp="1"/>
          </p:cNvSpPr>
          <p:nvPr>
            <p:ph type="title"/>
          </p:nvPr>
        </p:nvSpPr>
        <p:spPr>
          <a:xfrm>
            <a:off x="951523" y="435131"/>
            <a:ext cx="10004275" cy="1325563"/>
          </a:xfrm>
        </p:spPr>
        <p:txBody>
          <a:bodyPr>
            <a:normAutofit/>
          </a:bodyPr>
          <a:lstStyle/>
          <a:p>
            <a:pPr algn="ctr"/>
            <a:r>
              <a:rPr lang="en-US" sz="4000" b="1" dirty="0">
                <a:solidFill>
                  <a:srgbClr val="034EA2"/>
                </a:solidFill>
                <a:latin typeface="EC Square Sans Cond Pro" panose="020B0506040000020004" pitchFamily="34" charset="0"/>
              </a:rPr>
              <a:t>The </a:t>
            </a:r>
            <a:r>
              <a:rPr lang="en-150" sz="4000" b="1" dirty="0">
                <a:solidFill>
                  <a:srgbClr val="034EA2"/>
                </a:solidFill>
                <a:latin typeface="EC Square Sans Cond Pro" panose="020B0506040000020004" pitchFamily="34" charset="0"/>
              </a:rPr>
              <a:t>dimensions of the </a:t>
            </a:r>
            <a:r>
              <a:rPr lang="en-US" sz="4000" b="1" dirty="0">
                <a:solidFill>
                  <a:srgbClr val="034EA2"/>
                </a:solidFill>
                <a:latin typeface="EC Square Sans Cond Pro" panose="020B0506040000020004" pitchFamily="34" charset="0"/>
              </a:rPr>
              <a:t>EU innovation gap</a:t>
            </a:r>
            <a:endParaRPr lang="fr-FR" sz="4000" b="1" dirty="0">
              <a:solidFill>
                <a:srgbClr val="034EA2"/>
              </a:solidFill>
              <a:latin typeface="EC Square Sans Cond Pro" panose="020B0506040000020004" pitchFamily="34" charset="0"/>
            </a:endParaRPr>
          </a:p>
        </p:txBody>
      </p:sp>
      <p:sp>
        <p:nvSpPr>
          <p:cNvPr id="5" name="Rectangle 4">
            <a:extLst>
              <a:ext uri="{FF2B5EF4-FFF2-40B4-BE49-F238E27FC236}">
                <a16:creationId xmlns:a16="http://schemas.microsoft.com/office/drawing/2014/main" id="{3F4726FC-93D7-3F4C-8619-9BD7FD7BE5F1}"/>
              </a:ext>
            </a:extLst>
          </p:cNvPr>
          <p:cNvSpPr/>
          <p:nvPr/>
        </p:nvSpPr>
        <p:spPr>
          <a:xfrm>
            <a:off x="4700019" y="1669242"/>
            <a:ext cx="2639561" cy="569461"/>
          </a:xfrm>
          <a:prstGeom prst="rect">
            <a:avLst/>
          </a:prstGeom>
          <a:solidFill>
            <a:srgbClr val="7EBBCF"/>
          </a:solidFill>
          <a:ln>
            <a:noFill/>
          </a:ln>
          <a:effectLst>
            <a:glow rad="63500">
              <a:srgbClr val="7EBBCF"/>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Underutilised</a:t>
            </a:r>
            <a:r>
              <a:rPr kumimoji="0" 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R&amp;I </a:t>
            </a:r>
            <a:r>
              <a:rPr kumimoji="0" lang="fr-FR" sz="18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ecosystem</a:t>
            </a:r>
            <a:endParaRPr kumimoji="0" 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0A5F0771-92CC-51DF-385C-5DB85B59987F}"/>
              </a:ext>
            </a:extLst>
          </p:cNvPr>
          <p:cNvSpPr/>
          <p:nvPr/>
        </p:nvSpPr>
        <p:spPr>
          <a:xfrm>
            <a:off x="2119280" y="5853408"/>
            <a:ext cx="2639561" cy="569461"/>
          </a:xfrm>
          <a:prstGeom prst="rect">
            <a:avLst/>
          </a:prstGeom>
          <a:solidFill>
            <a:schemeClr val="accent2">
              <a:lumMod val="60000"/>
              <a:lumOff val="40000"/>
            </a:schemeClr>
          </a:solidFill>
          <a:ln>
            <a:noFill/>
          </a:ln>
          <a:effectLst>
            <a:glow rad="63500">
              <a:srgbClr val="F2AA84"/>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R&amp;I </a:t>
            </a:r>
            <a:r>
              <a:rPr kumimoji="0" lang="fr-FR" sz="18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divide</a:t>
            </a:r>
            <a:endParaRPr kumimoji="0" lang="fr-FR"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34B36B89-DD3F-9E39-15D0-C10FE2E013DF}"/>
              </a:ext>
            </a:extLst>
          </p:cNvPr>
          <p:cNvSpPr/>
          <p:nvPr/>
        </p:nvSpPr>
        <p:spPr>
          <a:xfrm>
            <a:off x="6957884" y="5853407"/>
            <a:ext cx="2639561" cy="569461"/>
          </a:xfrm>
          <a:prstGeom prst="rect">
            <a:avLst/>
          </a:prstGeom>
          <a:solidFill>
            <a:srgbClr val="7DC1A2"/>
          </a:solidFill>
          <a:ln>
            <a:noFill/>
          </a:ln>
          <a:effectLst>
            <a:glow rad="63500">
              <a:srgbClr val="7DC1A2"/>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err="1">
                <a:ln>
                  <a:noFill/>
                </a:ln>
                <a:solidFill>
                  <a:srgbClr val="FFFFFF"/>
                </a:solidFill>
                <a:effectLst/>
                <a:uLnTx/>
                <a:uFillTx/>
                <a:latin typeface="Arial" panose="020B0604020202020204" pitchFamily="34" charset="0"/>
                <a:ea typeface="+mn-ea"/>
                <a:cs typeface="Arial" panose="020B0604020202020204" pitchFamily="34" charset="0"/>
              </a:rPr>
              <a:t>Technological</a:t>
            </a:r>
            <a:r>
              <a:rPr kumimoji="0" lang="fr-FR"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gap</a:t>
            </a:r>
          </a:p>
        </p:txBody>
      </p:sp>
    </p:spTree>
    <p:extLst>
      <p:ext uri="{BB962C8B-B14F-4D97-AF65-F5344CB8AC3E}">
        <p14:creationId xmlns:p14="http://schemas.microsoft.com/office/powerpoint/2010/main" val="941761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0A4CEA3-4256-29E2-9669-8356EA495A93}"/>
              </a:ext>
            </a:extLst>
          </p:cNvPr>
          <p:cNvSpPr>
            <a:spLocks noGrp="1"/>
          </p:cNvSpPr>
          <p:nvPr>
            <p:ph type="title"/>
          </p:nvPr>
        </p:nvSpPr>
        <p:spPr>
          <a:xfrm>
            <a:off x="989083" y="767462"/>
            <a:ext cx="10515600" cy="782357"/>
          </a:xfrm>
        </p:spPr>
        <p:txBody>
          <a:bodyPr/>
          <a:lstStyle/>
          <a:p>
            <a:r>
              <a:rPr lang="en-IE" sz="4400" b="1" dirty="0">
                <a:latin typeface="EC Square Sans Cond Pro"/>
              </a:rPr>
              <a:t>Scientific performance, excellence and collaboration </a:t>
            </a:r>
          </a:p>
        </p:txBody>
      </p:sp>
      <p:pic>
        <p:nvPicPr>
          <p:cNvPr id="5" name="Picture 4">
            <a:extLst>
              <a:ext uri="{FF2B5EF4-FFF2-40B4-BE49-F238E27FC236}">
                <a16:creationId xmlns:a16="http://schemas.microsoft.com/office/drawing/2014/main" id="{FA46A26B-EB70-4250-8CD4-EF246A9B7A16}"/>
              </a:ext>
            </a:extLst>
          </p:cNvPr>
          <p:cNvPicPr>
            <a:picLocks noChangeAspect="1"/>
          </p:cNvPicPr>
          <p:nvPr/>
        </p:nvPicPr>
        <p:blipFill>
          <a:blip r:embed="rId3"/>
          <a:stretch>
            <a:fillRect/>
          </a:stretch>
        </p:blipFill>
        <p:spPr>
          <a:xfrm>
            <a:off x="1794811" y="2190932"/>
            <a:ext cx="8354333" cy="3336955"/>
          </a:xfrm>
          <a:prstGeom prst="rect">
            <a:avLst/>
          </a:prstGeom>
        </p:spPr>
      </p:pic>
      <p:sp>
        <p:nvSpPr>
          <p:cNvPr id="6" name="TextBox 5">
            <a:extLst>
              <a:ext uri="{FF2B5EF4-FFF2-40B4-BE49-F238E27FC236}">
                <a16:creationId xmlns:a16="http://schemas.microsoft.com/office/drawing/2014/main" id="{A0586901-2486-C22E-B097-8931C5528417}"/>
              </a:ext>
            </a:extLst>
          </p:cNvPr>
          <p:cNvSpPr txBox="1"/>
          <p:nvPr/>
        </p:nvSpPr>
        <p:spPr>
          <a:xfrm>
            <a:off x="1794811" y="1821600"/>
            <a:ext cx="860237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a:ln>
                  <a:noFill/>
                </a:ln>
                <a:solidFill>
                  <a:srgbClr val="3F91AB"/>
                </a:solidFill>
                <a:effectLst/>
                <a:uLnTx/>
                <a:uFillTx/>
                <a:latin typeface="Arial" panose="020B0604020202020204" pitchFamily="34" charset="0"/>
                <a:ea typeface="+mn-ea"/>
                <a:cs typeface="Arial" panose="020B0604020202020204" pitchFamily="34" charset="0"/>
              </a:rPr>
              <a:t>Scientific performance, excellence and collaboration – EU, US and China, 2022 </a:t>
            </a:r>
            <a:endParaRPr kumimoji="0" lang="en-IE" sz="1800" b="0" i="1" u="none" strike="noStrike" kern="1200" cap="none" spc="0" normalizeH="0" baseline="0" noProof="0">
              <a:ln>
                <a:noFill/>
              </a:ln>
              <a:solidFill>
                <a:srgbClr val="3F91AB"/>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8FF6B18C-5586-82B6-A0EB-5BE869B49CEC}"/>
              </a:ext>
            </a:extLst>
          </p:cNvPr>
          <p:cNvSpPr txBox="1"/>
          <p:nvPr/>
        </p:nvSpPr>
        <p:spPr>
          <a:xfrm>
            <a:off x="1915602" y="5620220"/>
            <a:ext cx="60960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1200" b="0" i="1" u="none" strike="noStrike" kern="1200" cap="none" spc="0" normalizeH="0" baseline="0" noProof="0">
                <a:ln>
                  <a:noFill/>
                </a:ln>
                <a:solidFill>
                  <a:srgbClr val="4D4D4D"/>
                </a:solidFill>
                <a:effectLst/>
                <a:uLnTx/>
                <a:uFillTx/>
                <a:latin typeface="Arial"/>
                <a:ea typeface="+mn-ea"/>
                <a:cs typeface="+mn-cs"/>
                <a:hlinkClick r:id="rId4"/>
              </a:rPr>
              <a:t>Science, Research and Innovation Performance of the EU 2024</a:t>
            </a:r>
            <a:endParaRPr kumimoji="0" lang="en-IE" sz="1200" b="0" i="1" u="none" strike="noStrike" kern="1200" cap="none" spc="0" normalizeH="0" baseline="0" noProof="0">
              <a:ln>
                <a:noFill/>
              </a:ln>
              <a:solidFill>
                <a:srgbClr val="4D4D4D"/>
              </a:solidFill>
              <a:effectLst/>
              <a:uLnTx/>
              <a:uFillTx/>
              <a:latin typeface="Arial"/>
              <a:ea typeface="+mn-ea"/>
              <a:cs typeface="+mn-cs"/>
            </a:endParaRPr>
          </a:p>
        </p:txBody>
      </p:sp>
    </p:spTree>
    <p:extLst>
      <p:ext uri="{BB962C8B-B14F-4D97-AF65-F5344CB8AC3E}">
        <p14:creationId xmlns:p14="http://schemas.microsoft.com/office/powerpoint/2010/main" val="2813035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6" hidden="1">
            <a:extLst>
              <a:ext uri="{FF2B5EF4-FFF2-40B4-BE49-F238E27FC236}">
                <a16:creationId xmlns:a16="http://schemas.microsoft.com/office/drawing/2014/main" id="{592D7804-6530-44E9-BACB-F9016DB75E4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08" imgH="408" progId="TCLayout.ActiveDocument.1">
                  <p:embed/>
                </p:oleObj>
              </mc:Choice>
              <mc:Fallback>
                <p:oleObj name="think-cell Slide" r:id="rId29" imgW="408" imgH="408" progId="TCLayout.ActiveDocument.1">
                  <p:embed/>
                  <p:pic>
                    <p:nvPicPr>
                      <p:cNvPr id="16" name="Object 6" hidden="1">
                        <a:extLst>
                          <a:ext uri="{FF2B5EF4-FFF2-40B4-BE49-F238E27FC236}">
                            <a16:creationId xmlns:a16="http://schemas.microsoft.com/office/drawing/2014/main" id="{592D7804-6530-44E9-BACB-F9016DB75E46}"/>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14" name="Rectangle 1" hidden="1">
            <a:extLst>
              <a:ext uri="{FF2B5EF4-FFF2-40B4-BE49-F238E27FC236}">
                <a16:creationId xmlns:a16="http://schemas.microsoft.com/office/drawing/2014/main" id="{F17977B4-D561-4A62-B001-209F743E3E38}"/>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Light"/>
              <a:ea typeface="+mn-ea"/>
              <a:cs typeface="+mn-cs"/>
              <a:sym typeface="Arial" panose="020B0604020202020204" pitchFamily="34" charset="0"/>
            </a:endParaRPr>
          </a:p>
        </p:txBody>
      </p:sp>
      <p:sp>
        <p:nvSpPr>
          <p:cNvPr id="140" name="Rectangle 1" hidden="1">
            <a:extLst>
              <a:ext uri="{FF2B5EF4-FFF2-40B4-BE49-F238E27FC236}">
                <a16:creationId xmlns:a16="http://schemas.microsoft.com/office/drawing/2014/main" id="{594399E2-BC00-4BFA-92F9-8D5C2DAA4381}"/>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Light"/>
              <a:ea typeface="+mn-ea"/>
              <a:cs typeface="+mn-cs"/>
              <a:sym typeface="Arial" panose="020B0604020202020204" pitchFamily="34" charset="0"/>
            </a:endParaRPr>
          </a:p>
        </p:txBody>
      </p:sp>
      <p:sp>
        <p:nvSpPr>
          <p:cNvPr id="330" name="Rectangle 1" hidden="1">
            <a:extLst>
              <a:ext uri="{FF2B5EF4-FFF2-40B4-BE49-F238E27FC236}">
                <a16:creationId xmlns:a16="http://schemas.microsoft.com/office/drawing/2014/main" id="{43C94938-0B9A-4F64-863C-31C9A69B294C}"/>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Light"/>
              <a:ea typeface="+mn-ea"/>
              <a:cs typeface="+mn-cs"/>
              <a:sym typeface="Arial" panose="020B0604020202020204" pitchFamily="34" charset="0"/>
            </a:endParaRPr>
          </a:p>
        </p:txBody>
      </p:sp>
      <p:sp>
        <p:nvSpPr>
          <p:cNvPr id="20" name="TextBox 109">
            <a:extLst>
              <a:ext uri="{FF2B5EF4-FFF2-40B4-BE49-F238E27FC236}">
                <a16:creationId xmlns:a16="http://schemas.microsoft.com/office/drawing/2014/main" id="{A6A8549D-1F8F-4F89-BB31-5B7213535E70}"/>
              </a:ext>
            </a:extLst>
          </p:cNvPr>
          <p:cNvSpPr txBox="1">
            <a:spLocks/>
          </p:cNvSpPr>
          <p:nvPr>
            <p:custDataLst>
              <p:tags r:id="rId2"/>
            </p:custDataLst>
          </p:nvPr>
        </p:nvSpPr>
        <p:spPr>
          <a:xfrm>
            <a:off x="-1782360" y="5413840"/>
            <a:ext cx="1386925" cy="760413"/>
          </a:xfrm>
          <a:prstGeom prst="rect">
            <a:avLst/>
          </a:prstGeom>
        </p:spPr>
        <p:txBody>
          <a:bodyPr wrap="square" lIns="0" tIns="0" rIns="0" bIns="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b="1">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ctr" latinLnBrk="0" hangingPunct="1">
              <a:lnSpc>
                <a:spcPct val="100000"/>
              </a:lnSpc>
              <a:spcBef>
                <a:spcPts val="0"/>
              </a:spcBef>
              <a:spcAft>
                <a:spcPts val="0"/>
              </a:spcAft>
              <a:buClrTx/>
              <a:buSzTx/>
              <a:buFont typeface="Segoe UI" panose="020B0502040204020203" pitchFamily="34" charset="0"/>
              <a:buNone/>
              <a:tabLst/>
              <a:defRPr/>
            </a:pPr>
            <a:endParaRPr kumimoji="0" lang="en-GB" sz="1500" b="0" i="1" u="none" strike="noStrike" kern="1200" cap="none" spc="0" normalizeH="0" baseline="0" noProof="0">
              <a:ln>
                <a:noFill/>
              </a:ln>
              <a:solidFill>
                <a:srgbClr val="000000"/>
              </a:solidFill>
              <a:effectLst/>
              <a:uLnTx/>
              <a:uFillTx/>
              <a:latin typeface="Calibri Light"/>
              <a:ea typeface="+mn-ea"/>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 typeface="Segoe UI" panose="020B0502040204020203" pitchFamily="34" charset="0"/>
              <a:buNone/>
              <a:tabLst/>
              <a:defRPr/>
            </a:pPr>
            <a:endParaRPr kumimoji="0" lang="en-GB" sz="1500" b="0" i="0" u="none" strike="noStrike" kern="1200" cap="none" spc="0" normalizeH="0" baseline="0" noProof="0">
              <a:ln>
                <a:noFill/>
              </a:ln>
              <a:solidFill>
                <a:srgbClr val="000000"/>
              </a:solidFill>
              <a:effectLst/>
              <a:uLnTx/>
              <a:uFillTx/>
              <a:latin typeface="Calibri Light"/>
              <a:ea typeface="+mn-ea"/>
              <a:cs typeface="Arial" panose="020B0604020202020204" pitchFamily="34" charset="0"/>
            </a:endParaRPr>
          </a:p>
        </p:txBody>
      </p:sp>
      <p:cxnSp>
        <p:nvCxnSpPr>
          <p:cNvPr id="65" name="Connettore diritto 64">
            <a:extLst>
              <a:ext uri="{FF2B5EF4-FFF2-40B4-BE49-F238E27FC236}">
                <a16:creationId xmlns:a16="http://schemas.microsoft.com/office/drawing/2014/main" id="{4DEC012F-36E8-42B1-89CD-4C94A2EA6D4A}"/>
              </a:ext>
            </a:extLst>
          </p:cNvPr>
          <p:cNvCxnSpPr/>
          <p:nvPr/>
        </p:nvCxnSpPr>
        <p:spPr>
          <a:xfrm>
            <a:off x="3176" y="12701"/>
            <a:ext cx="12188824"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EF56C66-E034-7E7D-69EE-5AFC51FF5190}"/>
              </a:ext>
            </a:extLst>
          </p:cNvPr>
          <p:cNvSpPr txBox="1"/>
          <p:nvPr/>
        </p:nvSpPr>
        <p:spPr>
          <a:xfrm>
            <a:off x="167386" y="6305557"/>
            <a:ext cx="10839450" cy="553998"/>
          </a:xfrm>
          <a:prstGeom prst="rect">
            <a:avLst/>
          </a:prstGeom>
          <a:noFill/>
          <a:ln w="6350">
            <a:noFill/>
            <a:miter lim="800000"/>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Light"/>
                <a:ea typeface="+mn-ea"/>
                <a:cs typeface="Arial" panose="020B0604020202020204" pitchFamily="34" charset="0"/>
              </a:rPr>
              <a:t>1 Except Hong Kong.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Light"/>
                <a:ea typeface="+mn-ea"/>
                <a:cs typeface="Arial" panose="020B0604020202020204" pitchFamily="34" charset="0"/>
              </a:rPr>
              <a:t>Note: PNP refers to private non-profit sector; </a:t>
            </a:r>
            <a:r>
              <a:rPr kumimoji="0" lang="en-US" sz="1000" b="0" i="0" u="none" strike="noStrike" kern="1200" cap="none" spc="0" normalizeH="0" baseline="0" noProof="0" dirty="0" err="1">
                <a:ln>
                  <a:noFill/>
                </a:ln>
                <a:solidFill>
                  <a:srgbClr val="000000"/>
                </a:solidFill>
                <a:effectLst/>
                <a:uLnTx/>
                <a:uFillTx/>
                <a:latin typeface="Calibri Light"/>
                <a:ea typeface="+mn-ea"/>
                <a:cs typeface="Arial" panose="020B0604020202020204" pitchFamily="34" charset="0"/>
              </a:rPr>
              <a:t>RoW</a:t>
            </a:r>
            <a:r>
              <a:rPr kumimoji="0" lang="en-US" sz="1000" b="0" i="0" u="none" strike="noStrike" kern="1200" cap="none" spc="0" normalizeH="0" baseline="0" noProof="0" dirty="0">
                <a:ln>
                  <a:noFill/>
                </a:ln>
                <a:solidFill>
                  <a:srgbClr val="000000"/>
                </a:solidFill>
                <a:effectLst/>
                <a:uLnTx/>
                <a:uFillTx/>
                <a:latin typeface="Calibri Light"/>
                <a:ea typeface="+mn-ea"/>
                <a:cs typeface="Arial" panose="020B0604020202020204" pitchFamily="34" charset="0"/>
              </a:rPr>
              <a:t> refers to rest of the world.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Calibri Light"/>
                <a:ea typeface="+mn-ea"/>
                <a:cs typeface="Arial" panose="020B0604020202020204" pitchFamily="34" charset="0"/>
              </a:rPr>
              <a:t>Source: European Commission, 2024. Based on Eurostat and OECD.</a:t>
            </a:r>
          </a:p>
        </p:txBody>
      </p:sp>
      <p:sp>
        <p:nvSpPr>
          <p:cNvPr id="4" name="TextBox 109">
            <a:extLst>
              <a:ext uri="{FF2B5EF4-FFF2-40B4-BE49-F238E27FC236}">
                <a16:creationId xmlns:a16="http://schemas.microsoft.com/office/drawing/2014/main" id="{AC32F212-64CB-687A-8D56-B8603A101BC8}"/>
              </a:ext>
            </a:extLst>
          </p:cNvPr>
          <p:cNvSpPr txBox="1">
            <a:spLocks/>
          </p:cNvSpPr>
          <p:nvPr>
            <p:custDataLst>
              <p:tags r:id="rId3"/>
            </p:custDataLst>
          </p:nvPr>
        </p:nvSpPr>
        <p:spPr>
          <a:xfrm>
            <a:off x="167386" y="716732"/>
            <a:ext cx="9243314" cy="356039"/>
          </a:xfrm>
          <a:prstGeom prst="rect">
            <a:avLst/>
          </a:prstGeom>
        </p:spPr>
        <p:txBody>
          <a:bodyPr wrap="square" lIns="0" tIns="0" rIns="0" bIns="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b="1">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ctr" latinLnBrk="0" hangingPunct="1">
              <a:lnSpc>
                <a:spcPct val="100000"/>
              </a:lnSpc>
              <a:spcBef>
                <a:spcPts val="0"/>
              </a:spcBef>
              <a:spcAft>
                <a:spcPts val="0"/>
              </a:spcAft>
              <a:buClrTx/>
              <a:buSzTx/>
              <a:buFont typeface="Segoe UI" panose="020B0502040204020203" pitchFamily="34" charset="0"/>
              <a:buNone/>
              <a:tabLst/>
              <a:defRPr/>
            </a:pPr>
            <a:r>
              <a:rPr kumimoji="0" lang="en-US" sz="1800" b="0" i="0" u="none" strike="noStrike" kern="1200" cap="none" spc="0" normalizeH="0" baseline="0" noProof="0" dirty="0">
                <a:ln>
                  <a:noFill/>
                </a:ln>
                <a:solidFill>
                  <a:srgbClr val="000000"/>
                </a:solidFill>
                <a:effectLst/>
                <a:uLnTx/>
                <a:uFillTx/>
                <a:latin typeface="Calibri Light"/>
                <a:ea typeface="+mn-ea"/>
                <a:cs typeface="Arial" panose="020B0604020202020204" pitchFamily="34" charset="0"/>
              </a:rPr>
              <a:t>R&amp;D intensity, GERD as % of GDP, by source of funding, 2021</a:t>
            </a:r>
          </a:p>
        </p:txBody>
      </p:sp>
      <p:sp>
        <p:nvSpPr>
          <p:cNvPr id="6" name="Rettangolo 65">
            <a:extLst>
              <a:ext uri="{FF2B5EF4-FFF2-40B4-BE49-F238E27FC236}">
                <a16:creationId xmlns:a16="http://schemas.microsoft.com/office/drawing/2014/main" id="{17072B91-0F76-6A1B-4E69-90E5ABD16B74}"/>
              </a:ext>
            </a:extLst>
          </p:cNvPr>
          <p:cNvSpPr/>
          <p:nvPr/>
        </p:nvSpPr>
        <p:spPr>
          <a:xfrm>
            <a:off x="11277600" y="6419713"/>
            <a:ext cx="447987" cy="387798"/>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err="1">
              <a:ln>
                <a:noFill/>
              </a:ln>
              <a:solidFill>
                <a:srgbClr val="FFFFFF"/>
              </a:solidFill>
              <a:effectLst/>
              <a:highlight>
                <a:srgbClr val="FFFFFF"/>
              </a:highlight>
              <a:uLnTx/>
              <a:uFillTx/>
              <a:latin typeface="Calibri Light"/>
              <a:ea typeface="+mn-ea"/>
              <a:cs typeface="+mn-cs"/>
            </a:endParaRPr>
          </a:p>
        </p:txBody>
      </p:sp>
      <p:cxnSp>
        <p:nvCxnSpPr>
          <p:cNvPr id="5" name="Connettore diritto 255">
            <a:extLst>
              <a:ext uri="{FF2B5EF4-FFF2-40B4-BE49-F238E27FC236}">
                <a16:creationId xmlns:a16="http://schemas.microsoft.com/office/drawing/2014/main" id="{9856CF0F-F012-7205-0744-8957A3CD4EE7}"/>
              </a:ext>
            </a:extLst>
          </p:cNvPr>
          <p:cNvCxnSpPr>
            <a:cxnSpLocks/>
          </p:cNvCxnSpPr>
          <p:nvPr/>
        </p:nvCxnSpPr>
        <p:spPr>
          <a:xfrm>
            <a:off x="3176" y="6847367"/>
            <a:ext cx="12188824"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EDA3F6B8-DF8B-14BD-5486-AFA4EE2BB61D}"/>
              </a:ext>
            </a:extLst>
          </p:cNvPr>
          <p:cNvCxnSpPr/>
          <p:nvPr>
            <p:custDataLst>
              <p:tags r:id="rId4"/>
            </p:custDataLst>
          </p:nvPr>
        </p:nvCxnSpPr>
        <p:spPr bwMode="gray">
          <a:xfrm flipV="1">
            <a:off x="4611688" y="1273175"/>
            <a:ext cx="1462088" cy="1577975"/>
          </a:xfrm>
          <a:prstGeom prst="line">
            <a:avLst/>
          </a:prstGeom>
          <a:ln w="9525"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9" name="Straight Connector 58">
            <a:extLst>
              <a:ext uri="{FF2B5EF4-FFF2-40B4-BE49-F238E27FC236}">
                <a16:creationId xmlns:a16="http://schemas.microsoft.com/office/drawing/2014/main" id="{9B3181A1-C9E3-A268-CB2C-E885018B1DD7}"/>
              </a:ext>
            </a:extLst>
          </p:cNvPr>
          <p:cNvCxnSpPr>
            <a:cxnSpLocks/>
          </p:cNvCxnSpPr>
          <p:nvPr>
            <p:custDataLst>
              <p:tags r:id="rId5"/>
            </p:custDataLst>
          </p:nvPr>
        </p:nvCxnSpPr>
        <p:spPr bwMode="gray">
          <a:xfrm flipV="1">
            <a:off x="4611688" y="4424363"/>
            <a:ext cx="1462088" cy="146050"/>
          </a:xfrm>
          <a:prstGeom prst="line">
            <a:avLst/>
          </a:prstGeom>
          <a:ln w="9525"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5B62031C-11BE-60E7-8BC8-602796CD68DD}"/>
              </a:ext>
            </a:extLst>
          </p:cNvPr>
          <p:cNvCxnSpPr>
            <a:cxnSpLocks/>
          </p:cNvCxnSpPr>
          <p:nvPr>
            <p:custDataLst>
              <p:tags r:id="rId6"/>
            </p:custDataLst>
          </p:nvPr>
        </p:nvCxnSpPr>
        <p:spPr bwMode="gray">
          <a:xfrm flipV="1">
            <a:off x="4611688" y="5281613"/>
            <a:ext cx="1462088" cy="195263"/>
          </a:xfrm>
          <a:prstGeom prst="line">
            <a:avLst/>
          </a:prstGeom>
          <a:ln w="9525"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95AA8520-0408-C64C-8E0C-B948574EDAEB}"/>
              </a:ext>
            </a:extLst>
          </p:cNvPr>
          <p:cNvCxnSpPr>
            <a:cxnSpLocks/>
          </p:cNvCxnSpPr>
          <p:nvPr>
            <p:custDataLst>
              <p:tags r:id="rId7"/>
            </p:custDataLst>
          </p:nvPr>
        </p:nvCxnSpPr>
        <p:spPr bwMode="gray">
          <a:xfrm flipV="1">
            <a:off x="4611688" y="5526088"/>
            <a:ext cx="1462088" cy="28575"/>
          </a:xfrm>
          <a:prstGeom prst="line">
            <a:avLst/>
          </a:prstGeom>
          <a:ln w="9525"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2" name="Straight Connector 61">
            <a:extLst>
              <a:ext uri="{FF2B5EF4-FFF2-40B4-BE49-F238E27FC236}">
                <a16:creationId xmlns:a16="http://schemas.microsoft.com/office/drawing/2014/main" id="{54831D28-830A-E0E7-F718-0B3E88DCF645}"/>
              </a:ext>
            </a:extLst>
          </p:cNvPr>
          <p:cNvCxnSpPr>
            <a:cxnSpLocks/>
          </p:cNvCxnSpPr>
          <p:nvPr>
            <p:custDataLst>
              <p:tags r:id="rId8"/>
            </p:custDataLst>
          </p:nvPr>
        </p:nvCxnSpPr>
        <p:spPr bwMode="gray">
          <a:xfrm>
            <a:off x="7904162" y="1273175"/>
            <a:ext cx="1462088" cy="1468438"/>
          </a:xfrm>
          <a:prstGeom prst="line">
            <a:avLst/>
          </a:prstGeom>
          <a:ln w="9525"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CA68C981-10A9-C8FA-807B-5F8884790A87}"/>
              </a:ext>
            </a:extLst>
          </p:cNvPr>
          <p:cNvCxnSpPr>
            <a:cxnSpLocks/>
          </p:cNvCxnSpPr>
          <p:nvPr>
            <p:custDataLst>
              <p:tags r:id="rId9"/>
            </p:custDataLst>
          </p:nvPr>
        </p:nvCxnSpPr>
        <p:spPr bwMode="gray">
          <a:xfrm>
            <a:off x="7904162" y="4424363"/>
            <a:ext cx="1462088" cy="808038"/>
          </a:xfrm>
          <a:prstGeom prst="line">
            <a:avLst/>
          </a:prstGeom>
          <a:ln w="9525"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D5883A93-A994-C45F-D655-DAB6DAD6D9A0}"/>
              </a:ext>
            </a:extLst>
          </p:cNvPr>
          <p:cNvCxnSpPr/>
          <p:nvPr>
            <p:custDataLst>
              <p:tags r:id="rId10"/>
            </p:custDataLst>
          </p:nvPr>
        </p:nvCxnSpPr>
        <p:spPr bwMode="gray">
          <a:xfrm>
            <a:off x="7904162" y="5281613"/>
            <a:ext cx="1462088" cy="555625"/>
          </a:xfrm>
          <a:prstGeom prst="line">
            <a:avLst/>
          </a:prstGeom>
          <a:ln w="9525"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6" name="Straight Connector 65">
            <a:extLst>
              <a:ext uri="{FF2B5EF4-FFF2-40B4-BE49-F238E27FC236}">
                <a16:creationId xmlns:a16="http://schemas.microsoft.com/office/drawing/2014/main" id="{5734E91A-8040-9807-9D6C-CE3CD1FF9587}"/>
              </a:ext>
            </a:extLst>
          </p:cNvPr>
          <p:cNvCxnSpPr>
            <a:cxnSpLocks/>
          </p:cNvCxnSpPr>
          <p:nvPr>
            <p:custDataLst>
              <p:tags r:id="rId11"/>
            </p:custDataLst>
          </p:nvPr>
        </p:nvCxnSpPr>
        <p:spPr bwMode="gray">
          <a:xfrm>
            <a:off x="7904162" y="5526088"/>
            <a:ext cx="1462088" cy="311150"/>
          </a:xfrm>
          <a:prstGeom prst="line">
            <a:avLst/>
          </a:prstGeom>
          <a:ln w="9525" cap="flat" cmpd="sng" algn="ctr">
            <a:solidFill>
              <a:srgbClr val="D0D0D0"/>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3" name="Chart 12">
            <a:extLst>
              <a:ext uri="{FF2B5EF4-FFF2-40B4-BE49-F238E27FC236}">
                <a16:creationId xmlns:a16="http://schemas.microsoft.com/office/drawing/2014/main" id="{A47359FF-9F30-529D-D634-E2F2292685D3}"/>
              </a:ext>
            </a:extLst>
          </p:cNvPr>
          <p:cNvGraphicFramePr/>
          <p:nvPr>
            <p:custDataLst>
              <p:tags r:id="rId12"/>
            </p:custDataLst>
          </p:nvPr>
        </p:nvGraphicFramePr>
        <p:xfrm>
          <a:off x="1970088" y="884238"/>
          <a:ext cx="10039350" cy="5348287"/>
        </p:xfrm>
        <a:graphic>
          <a:graphicData uri="http://schemas.openxmlformats.org/drawingml/2006/chart">
            <c:chart xmlns:c="http://schemas.openxmlformats.org/drawingml/2006/chart" xmlns:r="http://schemas.openxmlformats.org/officeDocument/2006/relationships" r:id="rId31"/>
          </a:graphicData>
        </a:graphic>
      </p:graphicFrame>
      <p:cxnSp>
        <p:nvCxnSpPr>
          <p:cNvPr id="15" name="Straight Connector 14">
            <a:extLst>
              <a:ext uri="{FF2B5EF4-FFF2-40B4-BE49-F238E27FC236}">
                <a16:creationId xmlns:a16="http://schemas.microsoft.com/office/drawing/2014/main" id="{63D106E9-3EB9-7612-BD20-26D3320695E7}"/>
              </a:ext>
            </a:extLst>
          </p:cNvPr>
          <p:cNvCxnSpPr/>
          <p:nvPr>
            <p:custDataLst>
              <p:tags r:id="rId13"/>
            </p:custDataLst>
          </p:nvPr>
        </p:nvCxnSpPr>
        <p:spPr bwMode="auto">
          <a:xfrm>
            <a:off x="2625725" y="5354638"/>
            <a:ext cx="119063" cy="160338"/>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5D455856-8729-E880-0219-DC700F0C8604}"/>
              </a:ext>
            </a:extLst>
          </p:cNvPr>
          <p:cNvSpPr/>
          <p:nvPr>
            <p:custDataLst>
              <p:tags r:id="rId14"/>
            </p:custDataLst>
          </p:nvPr>
        </p:nvSpPr>
        <p:spPr bwMode="gray">
          <a:xfrm>
            <a:off x="3978275" y="5391150"/>
            <a:ext cx="354013" cy="247650"/>
          </a:xfrm>
          <a:prstGeom prst="rect">
            <a:avLst/>
          </a:prstGeom>
          <a:solidFill>
            <a:schemeClr val="accent6"/>
          </a:solidFill>
          <a:ln w="635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3338" tIns="0" rIns="33338"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fld id="{48E17175-56BC-4689-8CA5-1B2B668F612C}" type="datetime'''0''''''''''''''''''''''.''''1'''''''''''''''''''''''''''">
              <a:rPr kumimoji="0" lang="en-GB" altLang="en-US" sz="1800" b="0" i="0" u="none" strike="noStrike" kern="1200" cap="none" spc="0" normalizeH="0" baseline="0" noProof="0" smtClean="0">
                <a:ln>
                  <a:noFill/>
                </a:ln>
                <a:solidFill>
                  <a:srgbClr val="FFFFFF"/>
                </a:solidFill>
                <a:effectLst/>
                <a:uLnTx/>
                <a:uFillTx/>
                <a:latin typeface="Calibri Light"/>
                <a:ea typeface="+mn-ea"/>
                <a:cs typeface="+mn-cs"/>
              </a:rPr>
              <a:pPr marL="0" marR="0" lvl="0" indent="0" algn="ctr" defTabSz="914400" rtl="0" eaLnBrk="1" fontAlgn="auto" latinLnBrk="0" hangingPunct="1">
                <a:lnSpc>
                  <a:spcPct val="90000"/>
                </a:lnSpc>
                <a:spcBef>
                  <a:spcPct val="0"/>
                </a:spcBef>
                <a:spcAft>
                  <a:spcPct val="0"/>
                </a:spcAft>
                <a:buClrTx/>
                <a:buSzTx/>
                <a:buFontTx/>
                <a:buNone/>
                <a:tabLst/>
                <a:defRPr/>
              </a:pPr>
              <a:t>0.1</a:t>
            </a:fld>
            <a:endParaRPr kumimoji="0" lang="en-GB" sz="1800" b="0" i="0" u="none" strike="noStrike" kern="1200" cap="none" spc="0" normalizeH="0" baseline="0" noProof="0" err="1">
              <a:ln>
                <a:noFill/>
              </a:ln>
              <a:solidFill>
                <a:srgbClr val="FFFFFF"/>
              </a:solidFill>
              <a:effectLst/>
              <a:uLnTx/>
              <a:uFillTx/>
              <a:latin typeface="Calibri Light"/>
              <a:ea typeface="+mn-ea"/>
              <a:cs typeface="+mn-cs"/>
            </a:endParaRPr>
          </a:p>
        </p:txBody>
      </p:sp>
      <p:sp>
        <p:nvSpPr>
          <p:cNvPr id="8" name="Rectangle 7">
            <a:extLst>
              <a:ext uri="{FF2B5EF4-FFF2-40B4-BE49-F238E27FC236}">
                <a16:creationId xmlns:a16="http://schemas.microsoft.com/office/drawing/2014/main" id="{5F01F0C2-A6B6-A219-EC78-0A0C49ED54A9}"/>
              </a:ext>
            </a:extLst>
          </p:cNvPr>
          <p:cNvSpPr/>
          <p:nvPr>
            <p:custDataLst>
              <p:tags r:id="rId15"/>
            </p:custDataLst>
          </p:nvPr>
        </p:nvSpPr>
        <p:spPr bwMode="auto">
          <a:xfrm>
            <a:off x="3565525" y="6040438"/>
            <a:ext cx="265113" cy="274638"/>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fld id="{01D5A9FA-6FD3-4C37-B5C0-F3505B36A06C}" type="datetime'''''''''''''''''''EU'''''">
              <a:rPr kumimoji="0" lang="en-GB" altLang="en-US" sz="1800" b="1" i="0" u="none" strike="noStrike" kern="1200" cap="none" spc="0" normalizeH="0" baseline="0" noProof="0" smtClean="0">
                <a:ln>
                  <a:noFill/>
                </a:ln>
                <a:solidFill>
                  <a:srgbClr val="000000"/>
                </a:solidFill>
                <a:effectLst/>
                <a:uLnTx/>
                <a:uFillTx/>
                <a:latin typeface="Calibri Light"/>
                <a:ea typeface="+mn-ea"/>
                <a:cs typeface="+mn-cs"/>
              </a:rPr>
              <a:pPr marL="0" marR="0" lvl="0" indent="0" algn="ctr" defTabSz="914400" rtl="0" eaLnBrk="1" fontAlgn="auto" latinLnBrk="0" hangingPunct="1">
                <a:lnSpc>
                  <a:spcPct val="100000"/>
                </a:lnSpc>
                <a:spcBef>
                  <a:spcPct val="0"/>
                </a:spcBef>
                <a:spcAft>
                  <a:spcPct val="0"/>
                </a:spcAft>
                <a:buClrTx/>
                <a:buSzTx/>
                <a:buFontTx/>
                <a:buNone/>
                <a:tabLst/>
                <a:defRPr/>
              </a:pPr>
              <a:t>EU</a:t>
            </a:fld>
            <a:endParaRPr kumimoji="0" lang="en-GB" sz="1800" b="1" i="0" u="none" strike="noStrike" kern="1200" cap="none" spc="0" normalizeH="0" baseline="0" noProof="0" err="1">
              <a:ln>
                <a:noFill/>
              </a:ln>
              <a:solidFill>
                <a:srgbClr val="000000"/>
              </a:solidFill>
              <a:effectLst/>
              <a:uLnTx/>
              <a:uFillTx/>
              <a:latin typeface="Calibri Light"/>
              <a:ea typeface="+mn-ea"/>
              <a:cs typeface="+mn-cs"/>
            </a:endParaRPr>
          </a:p>
        </p:txBody>
      </p:sp>
      <p:sp>
        <p:nvSpPr>
          <p:cNvPr id="9" name="Rectangle 8">
            <a:extLst>
              <a:ext uri="{FF2B5EF4-FFF2-40B4-BE49-F238E27FC236}">
                <a16:creationId xmlns:a16="http://schemas.microsoft.com/office/drawing/2014/main" id="{91A04150-0B10-0A13-D53A-D2FE16551517}"/>
              </a:ext>
            </a:extLst>
          </p:cNvPr>
          <p:cNvSpPr/>
          <p:nvPr>
            <p:custDataLst>
              <p:tags r:id="rId16"/>
            </p:custDataLst>
          </p:nvPr>
        </p:nvSpPr>
        <p:spPr bwMode="auto">
          <a:xfrm>
            <a:off x="6859588" y="6040438"/>
            <a:ext cx="257175" cy="274638"/>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fld id="{572AD828-4FB3-4C0D-A0BF-30A70810DBF5}" type="datetime'''''''''''''''''''''''U''S'''''''''''''''''''''''''''''''''">
              <a:rPr kumimoji="0" lang="en-GB" altLang="en-US" sz="1800" b="1" i="0" u="none" strike="noStrike" kern="1200" cap="none" spc="0" normalizeH="0" baseline="0" noProof="0" smtClean="0">
                <a:ln>
                  <a:noFill/>
                </a:ln>
                <a:solidFill>
                  <a:srgbClr val="000000"/>
                </a:solidFill>
                <a:effectLst/>
                <a:uLnTx/>
                <a:uFillTx/>
                <a:latin typeface="Calibri Light"/>
                <a:ea typeface="+mn-ea"/>
                <a:cs typeface="+mn-cs"/>
              </a:rPr>
              <a:pPr marL="0" marR="0" lvl="0" indent="0" algn="ctr" defTabSz="914400" rtl="0" eaLnBrk="1" fontAlgn="auto" latinLnBrk="0" hangingPunct="1">
                <a:lnSpc>
                  <a:spcPct val="100000"/>
                </a:lnSpc>
                <a:spcBef>
                  <a:spcPct val="0"/>
                </a:spcBef>
                <a:spcAft>
                  <a:spcPct val="0"/>
                </a:spcAft>
                <a:buClrTx/>
                <a:buSzTx/>
                <a:buFontTx/>
                <a:buNone/>
                <a:tabLst/>
                <a:defRPr/>
              </a:pPr>
              <a:t>US</a:t>
            </a:fld>
            <a:endParaRPr kumimoji="0" lang="en-GB" sz="1800" b="1" i="0" u="none" strike="noStrike" kern="1200" cap="none" spc="0" normalizeH="0" baseline="0" noProof="0" err="1">
              <a:ln>
                <a:noFill/>
              </a:ln>
              <a:solidFill>
                <a:srgbClr val="000000"/>
              </a:solidFill>
              <a:effectLst/>
              <a:uLnTx/>
              <a:uFillTx/>
              <a:latin typeface="Calibri Light"/>
              <a:ea typeface="+mn-ea"/>
              <a:cs typeface="+mn-cs"/>
            </a:endParaRPr>
          </a:p>
        </p:txBody>
      </p:sp>
      <p:sp>
        <p:nvSpPr>
          <p:cNvPr id="24" name="Rectangle 23">
            <a:extLst>
              <a:ext uri="{FF2B5EF4-FFF2-40B4-BE49-F238E27FC236}">
                <a16:creationId xmlns:a16="http://schemas.microsoft.com/office/drawing/2014/main" id="{BD23D9E4-B6B5-CD7D-5C20-DC77EB1989CF}"/>
              </a:ext>
            </a:extLst>
          </p:cNvPr>
          <p:cNvSpPr/>
          <p:nvPr>
            <p:custDataLst>
              <p:tags r:id="rId17"/>
            </p:custDataLst>
          </p:nvPr>
        </p:nvSpPr>
        <p:spPr bwMode="gray">
          <a:xfrm>
            <a:off x="10104438" y="5716588"/>
            <a:ext cx="354013" cy="247650"/>
          </a:xfrm>
          <a:prstGeom prst="rect">
            <a:avLst/>
          </a:prstGeom>
          <a:solidFill>
            <a:srgbClr val="7F7F7F"/>
          </a:solidFill>
          <a:ln w="635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3338" tIns="0" rIns="33338"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fld id="{906431D8-6A99-412D-9662-0A573C3A1814}" type="datetime'''''''''''0''''''''''''''''''.''''''''''''''''''''''''''''0'">
              <a:rPr kumimoji="0" lang="en-GB" altLang="en-US" sz="1800" b="0" i="0" u="none" strike="noStrike" kern="1200" cap="none" spc="0" normalizeH="0" baseline="0" noProof="0" smtClean="0">
                <a:ln>
                  <a:noFill/>
                </a:ln>
                <a:solidFill>
                  <a:srgbClr val="FFFFFF"/>
                </a:solidFill>
                <a:effectLst/>
                <a:uLnTx/>
                <a:uFillTx/>
                <a:latin typeface="Calibri Light"/>
                <a:ea typeface="+mn-ea"/>
                <a:cs typeface="+mn-cs"/>
              </a:rPr>
              <a:pPr marL="0" marR="0" lvl="0" indent="0" algn="ctr" defTabSz="914400" rtl="0" eaLnBrk="1" fontAlgn="auto" latinLnBrk="0" hangingPunct="1">
                <a:lnSpc>
                  <a:spcPct val="90000"/>
                </a:lnSpc>
                <a:spcBef>
                  <a:spcPct val="0"/>
                </a:spcBef>
                <a:spcAft>
                  <a:spcPct val="0"/>
                </a:spcAft>
                <a:buClrTx/>
                <a:buSzTx/>
                <a:buFontTx/>
                <a:buNone/>
                <a:tabLst/>
                <a:defRPr/>
              </a:pPr>
              <a:t>0.0</a:t>
            </a:fld>
            <a:endParaRPr kumimoji="0" lang="en-GB" sz="1800" b="0" i="0" u="none" strike="noStrike" kern="1200" cap="none" spc="0" normalizeH="0" baseline="0" noProof="0" err="1">
              <a:ln>
                <a:noFill/>
              </a:ln>
              <a:solidFill>
                <a:srgbClr val="FFFFFF"/>
              </a:solidFill>
              <a:effectLst/>
              <a:uLnTx/>
              <a:uFillTx/>
              <a:latin typeface="Calibri Light"/>
              <a:ea typeface="+mn-ea"/>
              <a:cs typeface="+mn-cs"/>
            </a:endParaRPr>
          </a:p>
        </p:txBody>
      </p:sp>
      <p:sp>
        <p:nvSpPr>
          <p:cNvPr id="10" name="Rectangle 9">
            <a:extLst>
              <a:ext uri="{FF2B5EF4-FFF2-40B4-BE49-F238E27FC236}">
                <a16:creationId xmlns:a16="http://schemas.microsoft.com/office/drawing/2014/main" id="{1B45CCA1-857B-697E-9337-DBCA32B195C7}"/>
              </a:ext>
            </a:extLst>
          </p:cNvPr>
          <p:cNvSpPr/>
          <p:nvPr>
            <p:custDataLst>
              <p:tags r:id="rId18"/>
            </p:custDataLst>
          </p:nvPr>
        </p:nvSpPr>
        <p:spPr bwMode="auto">
          <a:xfrm>
            <a:off x="9982200" y="6040438"/>
            <a:ext cx="596900" cy="274638"/>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fld id="{667CE67F-3FDB-43B8-939B-14DDC3BDBAD9}" type="datetime'''''''''''''''''''C''h''i''''n''''''a'''''''''''''''''''">
              <a:rPr kumimoji="0" lang="en-GB" altLang="en-US" sz="1800" b="1" i="0" u="none" strike="noStrike" kern="1200" cap="none" spc="0" normalizeH="0" baseline="0" noProof="0" smtClean="0">
                <a:ln>
                  <a:noFill/>
                </a:ln>
                <a:solidFill>
                  <a:srgbClr val="000000"/>
                </a:solidFill>
                <a:effectLst/>
                <a:uLnTx/>
                <a:uFillTx/>
                <a:latin typeface="Calibri Light"/>
                <a:ea typeface="+mn-ea"/>
                <a:cs typeface="+mn-cs"/>
              </a:rPr>
              <a:pPr marL="0" marR="0" lvl="0" indent="0" algn="ctr" defTabSz="914400" rtl="0" eaLnBrk="1" fontAlgn="auto" latinLnBrk="0" hangingPunct="1">
                <a:lnSpc>
                  <a:spcPct val="100000"/>
                </a:lnSpc>
                <a:spcBef>
                  <a:spcPct val="0"/>
                </a:spcBef>
                <a:spcAft>
                  <a:spcPct val="0"/>
                </a:spcAft>
                <a:buClrTx/>
                <a:buSzTx/>
                <a:buFontTx/>
                <a:buNone/>
                <a:tabLst/>
                <a:defRPr/>
              </a:pPr>
              <a:t>China</a:t>
            </a:fld>
            <a:r>
              <a:rPr kumimoji="0" lang="en-GB" altLang="en-US" sz="1800" b="1" i="0" u="none" strike="noStrike" kern="1200" cap="none" spc="0" normalizeH="0" baseline="30000" noProof="0">
                <a:ln>
                  <a:noFill/>
                </a:ln>
                <a:solidFill>
                  <a:srgbClr val="000000"/>
                </a:solidFill>
                <a:effectLst/>
                <a:uLnTx/>
                <a:uFillTx/>
                <a:latin typeface="Calibri Light"/>
                <a:ea typeface="+mn-ea"/>
                <a:cs typeface="+mn-cs"/>
              </a:rPr>
              <a:t>1</a:t>
            </a:r>
            <a:endParaRPr kumimoji="0" lang="en-GB" sz="1800" b="1" i="0" u="none" strike="noStrike" kern="1200" cap="none" spc="0" normalizeH="0" baseline="30000" noProof="0">
              <a:ln>
                <a:noFill/>
              </a:ln>
              <a:solidFill>
                <a:srgbClr val="000000"/>
              </a:solidFill>
              <a:effectLst/>
              <a:uLnTx/>
              <a:uFillTx/>
              <a:latin typeface="Calibri Light"/>
              <a:ea typeface="+mn-ea"/>
              <a:cs typeface="+mn-cs"/>
            </a:endParaRPr>
          </a:p>
        </p:txBody>
      </p:sp>
      <p:sp>
        <p:nvSpPr>
          <p:cNvPr id="34" name="Rectangle 33">
            <a:extLst>
              <a:ext uri="{FF2B5EF4-FFF2-40B4-BE49-F238E27FC236}">
                <a16:creationId xmlns:a16="http://schemas.microsoft.com/office/drawing/2014/main" id="{2FBD9F86-ADCD-0D59-338D-61359CDC348D}"/>
              </a:ext>
            </a:extLst>
          </p:cNvPr>
          <p:cNvSpPr/>
          <p:nvPr>
            <p:custDataLst>
              <p:tags r:id="rId19"/>
            </p:custDataLst>
          </p:nvPr>
        </p:nvSpPr>
        <p:spPr bwMode="auto">
          <a:xfrm>
            <a:off x="1809750" y="3573463"/>
            <a:ext cx="790575" cy="274638"/>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fld id="{368DB1FA-9D36-498B-80E9-02F87687CF85}" type="datetime'''''B''''''''''''usi''''''''''''''''''n''''''''''e''s''''s'''">
              <a:rPr kumimoji="0" lang="en-GB" altLang="en-US"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r" defTabSz="914400" rtl="0" eaLnBrk="1" fontAlgn="auto" latinLnBrk="0" hangingPunct="1">
                <a:lnSpc>
                  <a:spcPct val="100000"/>
                </a:lnSpc>
                <a:spcBef>
                  <a:spcPct val="0"/>
                </a:spcBef>
                <a:spcAft>
                  <a:spcPct val="0"/>
                </a:spcAft>
                <a:buClrTx/>
                <a:buSzTx/>
                <a:buFontTx/>
                <a:buNone/>
                <a:tabLst/>
                <a:defRPr/>
              </a:pPr>
              <a:t>Business</a:t>
            </a:fld>
            <a:endParaRPr kumimoji="0" lang="en-GB" sz="18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36" name="Rectangle 35">
            <a:extLst>
              <a:ext uri="{FF2B5EF4-FFF2-40B4-BE49-F238E27FC236}">
                <a16:creationId xmlns:a16="http://schemas.microsoft.com/office/drawing/2014/main" id="{9381901C-41A0-3601-9BFE-34284D32E53D}"/>
              </a:ext>
            </a:extLst>
          </p:cNvPr>
          <p:cNvSpPr/>
          <p:nvPr>
            <p:custDataLst>
              <p:tags r:id="rId20"/>
            </p:custDataLst>
          </p:nvPr>
        </p:nvSpPr>
        <p:spPr bwMode="auto">
          <a:xfrm>
            <a:off x="1444625" y="4886325"/>
            <a:ext cx="1155700" cy="274638"/>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fld id="{915D0985-F3C1-430A-A6CB-7CE4D254207A}" type="datetime'''G''o''''''''''''''''v''''''''e''''''rnme''''''''n''t'''">
              <a:rPr kumimoji="0" lang="en-GB" altLang="en-US"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r" defTabSz="914400" rtl="0" eaLnBrk="1" fontAlgn="auto" latinLnBrk="0" hangingPunct="1">
                <a:lnSpc>
                  <a:spcPct val="100000"/>
                </a:lnSpc>
                <a:spcBef>
                  <a:spcPct val="0"/>
                </a:spcBef>
                <a:spcAft>
                  <a:spcPct val="0"/>
                </a:spcAft>
                <a:buClrTx/>
                <a:buSzTx/>
                <a:buFontTx/>
                <a:buNone/>
                <a:tabLst/>
                <a:defRPr/>
              </a:pPr>
              <a:t>Government</a:t>
            </a:fld>
            <a:endParaRPr kumimoji="0" lang="en-GB" sz="18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37" name="Rectangle 36">
            <a:extLst>
              <a:ext uri="{FF2B5EF4-FFF2-40B4-BE49-F238E27FC236}">
                <a16:creationId xmlns:a16="http://schemas.microsoft.com/office/drawing/2014/main" id="{19CFA103-46CE-6935-E41D-CC5241E561D3}"/>
              </a:ext>
            </a:extLst>
          </p:cNvPr>
          <p:cNvSpPr/>
          <p:nvPr>
            <p:custDataLst>
              <p:tags r:id="rId21"/>
            </p:custDataLst>
          </p:nvPr>
        </p:nvSpPr>
        <p:spPr bwMode="auto">
          <a:xfrm>
            <a:off x="193675" y="5218113"/>
            <a:ext cx="2406650" cy="274638"/>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fld id="{C23F113E-EE73-4389-AFC3-F9D8AA0A2DAE}" type="datetime'H''i''g''her'''' e''d''''ucati''on a''nd'''''''' P''''N''P'">
              <a:rPr kumimoji="0" lang="en-GB" altLang="en-US"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r" defTabSz="914400" rtl="0" eaLnBrk="1" fontAlgn="auto" latinLnBrk="0" hangingPunct="1">
                <a:lnSpc>
                  <a:spcPct val="100000"/>
                </a:lnSpc>
                <a:spcBef>
                  <a:spcPct val="0"/>
                </a:spcBef>
                <a:spcAft>
                  <a:spcPct val="0"/>
                </a:spcAft>
                <a:buClrTx/>
                <a:buSzTx/>
                <a:buFontTx/>
                <a:buNone/>
                <a:tabLst/>
                <a:defRPr/>
              </a:pPr>
              <a:t>Higher education and PNP</a:t>
            </a:fld>
            <a:endParaRPr kumimoji="0" lang="en-GB" sz="18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38" name="Rectangle 37">
            <a:extLst>
              <a:ext uri="{FF2B5EF4-FFF2-40B4-BE49-F238E27FC236}">
                <a16:creationId xmlns:a16="http://schemas.microsoft.com/office/drawing/2014/main" id="{A42C7734-97B5-3D1A-AD0E-13BE806F1A73}"/>
              </a:ext>
            </a:extLst>
          </p:cNvPr>
          <p:cNvSpPr/>
          <p:nvPr>
            <p:custDataLst>
              <p:tags r:id="rId22"/>
            </p:custDataLst>
          </p:nvPr>
        </p:nvSpPr>
        <p:spPr bwMode="auto">
          <a:xfrm>
            <a:off x="2162175" y="5543550"/>
            <a:ext cx="438150" cy="274638"/>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ct val="0"/>
              </a:spcBef>
              <a:spcAft>
                <a:spcPct val="0"/>
              </a:spcAft>
              <a:buClrTx/>
              <a:buSzTx/>
              <a:buFontTx/>
              <a:buNone/>
              <a:tabLst/>
              <a:defRPr/>
            </a:pPr>
            <a:fld id="{FE2F814A-F26E-4614-9DFF-DE3DBC8993D4}" type="datetime'''''''''''''''''''''''''''''''''''''''Ro''''''W'">
              <a:rPr kumimoji="0" lang="en-GB" altLang="en-US"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r" defTabSz="914400" rtl="0" eaLnBrk="1" fontAlgn="auto" latinLnBrk="0" hangingPunct="1">
                <a:lnSpc>
                  <a:spcPct val="100000"/>
                </a:lnSpc>
                <a:spcBef>
                  <a:spcPct val="0"/>
                </a:spcBef>
                <a:spcAft>
                  <a:spcPct val="0"/>
                </a:spcAft>
                <a:buClrTx/>
                <a:buSzTx/>
                <a:buFontTx/>
                <a:buNone/>
                <a:tabLst/>
                <a:defRPr/>
              </a:pPr>
              <a:t>RoW</a:t>
            </a:fld>
            <a:endParaRPr kumimoji="0" lang="en-GB" sz="18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32" name="Rectangle 31">
            <a:extLst>
              <a:ext uri="{FF2B5EF4-FFF2-40B4-BE49-F238E27FC236}">
                <a16:creationId xmlns:a16="http://schemas.microsoft.com/office/drawing/2014/main" id="{F017BA18-4B7D-C143-AFD2-2BBFC8085B40}"/>
              </a:ext>
            </a:extLst>
          </p:cNvPr>
          <p:cNvSpPr/>
          <p:nvPr>
            <p:custDataLst>
              <p:tags r:id="rId23"/>
            </p:custDataLst>
          </p:nvPr>
        </p:nvSpPr>
        <p:spPr bwMode="gray">
          <a:xfrm>
            <a:off x="3521075" y="2578100"/>
            <a:ext cx="354013" cy="247650"/>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3338" tIns="0" rIns="33338" bIns="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fld id="{C46C4CAF-3B3F-4A00-971E-5EEFC324DCA4}" type="datetime'''2''''''''''''''''''''''''''''''.''''''''''''''''''''3'">
              <a:rPr kumimoji="0" lang="en-GB" altLang="en-US"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ctr" defTabSz="914400" rtl="0" eaLnBrk="1" fontAlgn="auto" latinLnBrk="0" hangingPunct="1">
                <a:lnSpc>
                  <a:spcPct val="90000"/>
                </a:lnSpc>
                <a:spcBef>
                  <a:spcPct val="0"/>
                </a:spcBef>
                <a:spcAft>
                  <a:spcPct val="0"/>
                </a:spcAft>
                <a:buClrTx/>
                <a:buSzTx/>
                <a:buFontTx/>
                <a:buNone/>
                <a:tabLst/>
                <a:defRPr/>
              </a:pPr>
              <a:t>2.3</a:t>
            </a:fld>
            <a:endParaRPr kumimoji="0" lang="en-GB" sz="18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18" name="Rectangle 17">
            <a:extLst>
              <a:ext uri="{FF2B5EF4-FFF2-40B4-BE49-F238E27FC236}">
                <a16:creationId xmlns:a16="http://schemas.microsoft.com/office/drawing/2014/main" id="{3D79AF32-BC9B-1DA1-18FC-249018150783}"/>
              </a:ext>
            </a:extLst>
          </p:cNvPr>
          <p:cNvSpPr/>
          <p:nvPr>
            <p:custDataLst>
              <p:tags r:id="rId24"/>
            </p:custDataLst>
          </p:nvPr>
        </p:nvSpPr>
        <p:spPr bwMode="gray">
          <a:xfrm>
            <a:off x="6811963" y="1000125"/>
            <a:ext cx="354013" cy="247650"/>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3338" tIns="0" rIns="33338" bIns="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fld id="{0DE316C2-67E6-4D5E-8E33-CF426449ADA3}" type="datetime'3''''''''.5'''''''''''''''''''''''''''''''''''''''''''''">
              <a:rPr kumimoji="0" lang="en-GB" altLang="en-US"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ctr" defTabSz="914400" rtl="0" eaLnBrk="1" fontAlgn="auto" latinLnBrk="0" hangingPunct="1">
                <a:lnSpc>
                  <a:spcPct val="90000"/>
                </a:lnSpc>
                <a:spcBef>
                  <a:spcPct val="0"/>
                </a:spcBef>
                <a:spcAft>
                  <a:spcPct val="0"/>
                </a:spcAft>
                <a:buClrTx/>
                <a:buSzTx/>
                <a:buFontTx/>
                <a:buNone/>
                <a:tabLst/>
                <a:defRPr/>
              </a:pPr>
              <a:t>3.5</a:t>
            </a:fld>
            <a:endParaRPr kumimoji="0" lang="en-GB" sz="18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19" name="Rectangle 18">
            <a:extLst>
              <a:ext uri="{FF2B5EF4-FFF2-40B4-BE49-F238E27FC236}">
                <a16:creationId xmlns:a16="http://schemas.microsoft.com/office/drawing/2014/main" id="{B80E2F21-3B6F-476F-88F0-6C4508C2027D}"/>
              </a:ext>
            </a:extLst>
          </p:cNvPr>
          <p:cNvSpPr/>
          <p:nvPr>
            <p:custDataLst>
              <p:tags r:id="rId25"/>
            </p:custDataLst>
          </p:nvPr>
        </p:nvSpPr>
        <p:spPr bwMode="gray">
          <a:xfrm>
            <a:off x="10104438" y="2468563"/>
            <a:ext cx="354013" cy="247650"/>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33338" tIns="0" rIns="33338" bIns="0" numCol="1" spcCol="0" rtlCol="0" fromWordArt="0" anchor="b"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fld id="{24C41BED-EF14-400F-B48B-9CD602B04488}" type="datetime'''''2''''''''''''''''''''''''''.''''''4'''''''">
              <a:rPr kumimoji="0" lang="en-GB" altLang="en-US"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ctr" defTabSz="914400" rtl="0" eaLnBrk="1" fontAlgn="auto" latinLnBrk="0" hangingPunct="1">
                <a:lnSpc>
                  <a:spcPct val="90000"/>
                </a:lnSpc>
                <a:spcBef>
                  <a:spcPct val="0"/>
                </a:spcBef>
                <a:spcAft>
                  <a:spcPct val="0"/>
                </a:spcAft>
                <a:buClrTx/>
                <a:buSzTx/>
                <a:buFontTx/>
                <a:buNone/>
                <a:tabLst/>
                <a:defRPr/>
              </a:pPr>
              <a:t>2.4</a:t>
            </a:fld>
            <a:endParaRPr kumimoji="0" lang="en-GB" sz="18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2" name="2. Slide Title">
            <a:extLst>
              <a:ext uri="{FF2B5EF4-FFF2-40B4-BE49-F238E27FC236}">
                <a16:creationId xmlns:a16="http://schemas.microsoft.com/office/drawing/2014/main" id="{B14CB7DA-9F5C-068E-137E-00E11FCA1331}"/>
              </a:ext>
            </a:extLst>
          </p:cNvPr>
          <p:cNvSpPr txBox="1">
            <a:spLocks/>
          </p:cNvSpPr>
          <p:nvPr>
            <p:custDataLst>
              <p:tags r:id="rId26"/>
            </p:custDataLst>
          </p:nvPr>
        </p:nvSpPr>
        <p:spPr>
          <a:xfrm>
            <a:off x="167386" y="292032"/>
            <a:ext cx="2320633" cy="38779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defTabSz="914400" rtl="0" eaLnBrk="1" latinLnBrk="0" hangingPunct="1">
              <a:lnSpc>
                <a:spcPct val="90000"/>
              </a:lnSpc>
              <a:spcBef>
                <a:spcPct val="0"/>
              </a:spcBef>
              <a:buNone/>
              <a:defRPr lang="it-IT" sz="2800" b="1" kern="1200" spc="0" baseline="0" dirty="0">
                <a:ln w="6350" cap="flat">
                  <a:noFill/>
                  <a:miter lim="800000"/>
                </a:ln>
                <a:solidFill>
                  <a:schemeClr val="accent6"/>
                </a:solidFill>
                <a:latin typeface="Palatino" panose="02020500000000000000"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w="6350" cap="flat">
                  <a:noFill/>
                  <a:miter lim="800000"/>
                </a:ln>
                <a:solidFill>
                  <a:srgbClr val="323333"/>
                </a:solidFill>
                <a:effectLst/>
                <a:uLnTx/>
                <a:uFillTx/>
                <a:latin typeface="Calibri Light"/>
                <a:ea typeface="+mj-ea"/>
                <a:cs typeface="Calibri" panose="020F0502020204030204" pitchFamily="34" charset="0"/>
              </a:rPr>
              <a:t>R&amp;D intensity</a:t>
            </a:r>
            <a:endParaRPr kumimoji="0" lang="en-GB" sz="2800" b="1" i="0" u="none" strike="noStrike" kern="1200" cap="none" spc="0" normalizeH="0" baseline="0" noProof="0" dirty="0">
              <a:ln w="6350" cap="flat">
                <a:noFill/>
                <a:miter lim="800000"/>
              </a:ln>
              <a:solidFill>
                <a:srgbClr val="323333"/>
              </a:solidFill>
              <a:effectLst/>
              <a:uLnTx/>
              <a:uFillTx/>
              <a:latin typeface="Calibri Light"/>
              <a:ea typeface="+mj-ea"/>
              <a:cs typeface="Calibri" panose="020F0502020204030204" pitchFamily="34" charset="0"/>
            </a:endParaRPr>
          </a:p>
        </p:txBody>
      </p:sp>
    </p:spTree>
    <p:extLst>
      <p:ext uri="{BB962C8B-B14F-4D97-AF65-F5344CB8AC3E}">
        <p14:creationId xmlns:p14="http://schemas.microsoft.com/office/powerpoint/2010/main" val="9318726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979772A-A1AE-69F3-7ED7-F33CA42330A8}"/>
              </a:ext>
            </a:extLst>
          </p:cNvPr>
          <p:cNvSpPr>
            <a:spLocks noGrp="1"/>
          </p:cNvSpPr>
          <p:nvPr>
            <p:ph type="title"/>
          </p:nvPr>
        </p:nvSpPr>
        <p:spPr>
          <a:xfrm>
            <a:off x="970722" y="482860"/>
            <a:ext cx="10515600" cy="782357"/>
          </a:xfrm>
        </p:spPr>
        <p:txBody>
          <a:bodyPr anchor="b">
            <a:normAutofit/>
          </a:bodyPr>
          <a:lstStyle/>
          <a:p>
            <a:r>
              <a:rPr lang="en-150" sz="4400" b="1" dirty="0" err="1">
                <a:latin typeface="EC Square Sans Cond Pro"/>
              </a:rPr>
              <a:t>Acces</a:t>
            </a:r>
            <a:r>
              <a:rPr lang="sk-SK" sz="4400" b="1" dirty="0">
                <a:latin typeface="EC Square Sans Cond Pro"/>
              </a:rPr>
              <a:t>s</a:t>
            </a:r>
            <a:r>
              <a:rPr lang="en-150" sz="4400" b="1" dirty="0">
                <a:latin typeface="EC Square Sans Cond Pro"/>
              </a:rPr>
              <a:t> to innovation finance and scaling gap</a:t>
            </a:r>
            <a:endParaRPr lang="en-IE" sz="4400" b="1" dirty="0">
              <a:latin typeface="EC Square Sans Cond Pro"/>
            </a:endParaRPr>
          </a:p>
        </p:txBody>
      </p:sp>
      <p:sp>
        <p:nvSpPr>
          <p:cNvPr id="19" name="TextBox 18">
            <a:extLst>
              <a:ext uri="{FF2B5EF4-FFF2-40B4-BE49-F238E27FC236}">
                <a16:creationId xmlns:a16="http://schemas.microsoft.com/office/drawing/2014/main" id="{2445AB33-5304-02A8-EEB6-E717EEB062B0}"/>
              </a:ext>
            </a:extLst>
          </p:cNvPr>
          <p:cNvSpPr txBox="1"/>
          <p:nvPr/>
        </p:nvSpPr>
        <p:spPr>
          <a:xfrm>
            <a:off x="740644" y="6098141"/>
            <a:ext cx="628687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D4D4D"/>
                </a:solidFill>
                <a:effectLst/>
                <a:uLnTx/>
                <a:uFillTx/>
                <a:latin typeface="Arial"/>
                <a:ea typeface="+mn-ea"/>
                <a:cs typeface="+mn-cs"/>
              </a:rPr>
              <a:t>Draghi report 2024</a:t>
            </a:r>
            <a:r>
              <a:rPr kumimoji="0" lang="en-US" sz="1200" b="0" i="0" u="none" strike="noStrike" kern="1200" cap="none" spc="0" normalizeH="0" baseline="0" noProof="0">
                <a:ln>
                  <a:noFill/>
                </a:ln>
                <a:solidFill>
                  <a:srgbClr val="4D4D4D"/>
                </a:solidFill>
                <a:effectLst/>
                <a:uLnTx/>
                <a:uFillTx/>
                <a:latin typeface="Arial"/>
                <a:ea typeface="+mn-ea"/>
                <a:cs typeface="+mn-cs"/>
              </a:rPr>
              <a:t> and Science, Research and Innovation Performance Report 2024</a:t>
            </a:r>
            <a:endParaRPr kumimoji="0" lang="en-IE" sz="1200" b="0" i="0" u="none" strike="noStrike" kern="1200" cap="none" spc="0" normalizeH="0" baseline="0" noProof="0" dirty="0">
              <a:ln>
                <a:noFill/>
              </a:ln>
              <a:solidFill>
                <a:srgbClr val="4D4D4D"/>
              </a:solidFill>
              <a:effectLst/>
              <a:uLnTx/>
              <a:uFillTx/>
              <a:latin typeface="Arial"/>
              <a:ea typeface="+mn-ea"/>
              <a:cs typeface="+mn-cs"/>
            </a:endParaRPr>
          </a:p>
        </p:txBody>
      </p:sp>
      <p:pic>
        <p:nvPicPr>
          <p:cNvPr id="21" name="Picture 20">
            <a:extLst>
              <a:ext uri="{FF2B5EF4-FFF2-40B4-BE49-F238E27FC236}">
                <a16:creationId xmlns:a16="http://schemas.microsoft.com/office/drawing/2014/main" id="{93BD717D-AC9B-11FC-D6C6-E81EBB74A64F}"/>
              </a:ext>
            </a:extLst>
          </p:cNvPr>
          <p:cNvPicPr>
            <a:picLocks noChangeAspect="1"/>
          </p:cNvPicPr>
          <p:nvPr/>
        </p:nvPicPr>
        <p:blipFill>
          <a:blip r:embed="rId3"/>
          <a:stretch>
            <a:fillRect/>
          </a:stretch>
        </p:blipFill>
        <p:spPr>
          <a:xfrm>
            <a:off x="0" y="1692796"/>
            <a:ext cx="6202473" cy="3472408"/>
          </a:xfrm>
          <a:prstGeom prst="rect">
            <a:avLst/>
          </a:prstGeom>
        </p:spPr>
      </p:pic>
      <p:pic>
        <p:nvPicPr>
          <p:cNvPr id="4" name="Picture 3">
            <a:extLst>
              <a:ext uri="{FF2B5EF4-FFF2-40B4-BE49-F238E27FC236}">
                <a16:creationId xmlns:a16="http://schemas.microsoft.com/office/drawing/2014/main" id="{5B2542BA-6196-66B8-23B3-A1583224945F}"/>
              </a:ext>
            </a:extLst>
          </p:cNvPr>
          <p:cNvPicPr>
            <a:picLocks noChangeAspect="1"/>
          </p:cNvPicPr>
          <p:nvPr/>
        </p:nvPicPr>
        <p:blipFill>
          <a:blip r:embed="rId4"/>
          <a:stretch>
            <a:fillRect/>
          </a:stretch>
        </p:blipFill>
        <p:spPr>
          <a:xfrm>
            <a:off x="5787056" y="1916085"/>
            <a:ext cx="6432025" cy="3249119"/>
          </a:xfrm>
          <a:prstGeom prst="rect">
            <a:avLst/>
          </a:prstGeom>
        </p:spPr>
      </p:pic>
      <p:sp>
        <p:nvSpPr>
          <p:cNvPr id="6" name="Rectangle 5">
            <a:extLst>
              <a:ext uri="{FF2B5EF4-FFF2-40B4-BE49-F238E27FC236}">
                <a16:creationId xmlns:a16="http://schemas.microsoft.com/office/drawing/2014/main" id="{FBC4B007-407C-8737-0EAB-323216892A3E}"/>
              </a:ext>
            </a:extLst>
          </p:cNvPr>
          <p:cNvSpPr/>
          <p:nvPr/>
        </p:nvSpPr>
        <p:spPr>
          <a:xfrm>
            <a:off x="6016608" y="1931540"/>
            <a:ext cx="1010916" cy="39041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415879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6" hidden="1">
            <a:extLst>
              <a:ext uri="{FF2B5EF4-FFF2-40B4-BE49-F238E27FC236}">
                <a16:creationId xmlns:a16="http://schemas.microsoft.com/office/drawing/2014/main" id="{592D7804-6530-44E9-BACB-F9016DB75E4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8" imgH="408" progId="TCLayout.ActiveDocument.1">
                  <p:embed/>
                </p:oleObj>
              </mc:Choice>
              <mc:Fallback>
                <p:oleObj name="think-cell Slide" r:id="rId8" imgW="408" imgH="408" progId="TCLayout.ActiveDocument.1">
                  <p:embed/>
                  <p:pic>
                    <p:nvPicPr>
                      <p:cNvPr id="16" name="Object 6" hidden="1">
                        <a:extLst>
                          <a:ext uri="{FF2B5EF4-FFF2-40B4-BE49-F238E27FC236}">
                            <a16:creationId xmlns:a16="http://schemas.microsoft.com/office/drawing/2014/main" id="{592D7804-6530-44E9-BACB-F9016DB75E4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4" name="Rectangle 1" hidden="1">
            <a:extLst>
              <a:ext uri="{FF2B5EF4-FFF2-40B4-BE49-F238E27FC236}">
                <a16:creationId xmlns:a16="http://schemas.microsoft.com/office/drawing/2014/main" id="{F17977B4-D561-4A62-B001-209F743E3E38}"/>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Light"/>
              <a:ea typeface="+mn-ea"/>
              <a:cs typeface="+mn-cs"/>
              <a:sym typeface="Arial" panose="020B0604020202020204" pitchFamily="34" charset="0"/>
            </a:endParaRPr>
          </a:p>
        </p:txBody>
      </p:sp>
      <p:sp>
        <p:nvSpPr>
          <p:cNvPr id="140" name="Rectangle 1" hidden="1">
            <a:extLst>
              <a:ext uri="{FF2B5EF4-FFF2-40B4-BE49-F238E27FC236}">
                <a16:creationId xmlns:a16="http://schemas.microsoft.com/office/drawing/2014/main" id="{594399E2-BC00-4BFA-92F9-8D5C2DAA4381}"/>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Light"/>
              <a:ea typeface="+mn-ea"/>
              <a:cs typeface="+mn-cs"/>
              <a:sym typeface="Arial" panose="020B0604020202020204" pitchFamily="34" charset="0"/>
            </a:endParaRPr>
          </a:p>
        </p:txBody>
      </p:sp>
      <p:sp>
        <p:nvSpPr>
          <p:cNvPr id="330" name="Rectangle 1" hidden="1">
            <a:extLst>
              <a:ext uri="{FF2B5EF4-FFF2-40B4-BE49-F238E27FC236}">
                <a16:creationId xmlns:a16="http://schemas.microsoft.com/office/drawing/2014/main" id="{43C94938-0B9A-4F64-863C-31C9A69B294C}"/>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Light"/>
              <a:ea typeface="+mn-ea"/>
              <a:cs typeface="+mn-cs"/>
              <a:sym typeface="Arial" panose="020B0604020202020204" pitchFamily="34" charset="0"/>
            </a:endParaRPr>
          </a:p>
        </p:txBody>
      </p:sp>
      <p:sp>
        <p:nvSpPr>
          <p:cNvPr id="20" name="TextBox 109">
            <a:extLst>
              <a:ext uri="{FF2B5EF4-FFF2-40B4-BE49-F238E27FC236}">
                <a16:creationId xmlns:a16="http://schemas.microsoft.com/office/drawing/2014/main" id="{A6A8549D-1F8F-4F89-BB31-5B7213535E70}"/>
              </a:ext>
            </a:extLst>
          </p:cNvPr>
          <p:cNvSpPr txBox="1">
            <a:spLocks/>
          </p:cNvSpPr>
          <p:nvPr>
            <p:custDataLst>
              <p:tags r:id="rId2"/>
            </p:custDataLst>
          </p:nvPr>
        </p:nvSpPr>
        <p:spPr>
          <a:xfrm>
            <a:off x="-1782360" y="5413840"/>
            <a:ext cx="1386925" cy="760413"/>
          </a:xfrm>
          <a:prstGeom prst="rect">
            <a:avLst/>
          </a:prstGeom>
        </p:spPr>
        <p:txBody>
          <a:bodyPr wrap="square" lIns="0" tIns="0" rIns="0" bIns="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b="1">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ctr" latinLnBrk="0" hangingPunct="1">
              <a:lnSpc>
                <a:spcPct val="100000"/>
              </a:lnSpc>
              <a:spcBef>
                <a:spcPts val="0"/>
              </a:spcBef>
              <a:spcAft>
                <a:spcPts val="0"/>
              </a:spcAft>
              <a:buClrTx/>
              <a:buSzTx/>
              <a:buFont typeface="Segoe UI" panose="020B0502040204020203" pitchFamily="34" charset="0"/>
              <a:buNone/>
              <a:tabLst/>
              <a:defRPr/>
            </a:pPr>
            <a:endParaRPr kumimoji="0" lang="en-GB" sz="1500" b="0" i="1" u="none" strike="noStrike" kern="1200" cap="none" spc="0" normalizeH="0" baseline="0" noProof="0">
              <a:ln>
                <a:noFill/>
              </a:ln>
              <a:solidFill>
                <a:srgbClr val="000000"/>
              </a:solidFill>
              <a:effectLst/>
              <a:uLnTx/>
              <a:uFillTx/>
              <a:latin typeface="Calibri Light"/>
              <a:ea typeface="+mn-ea"/>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 typeface="Segoe UI" panose="020B0502040204020203" pitchFamily="34" charset="0"/>
              <a:buNone/>
              <a:tabLst/>
              <a:defRPr/>
            </a:pPr>
            <a:endParaRPr kumimoji="0" lang="en-GB" sz="1500" b="0" i="0" u="none" strike="noStrike" kern="1200" cap="none" spc="0" normalizeH="0" baseline="0" noProof="0">
              <a:ln>
                <a:noFill/>
              </a:ln>
              <a:solidFill>
                <a:srgbClr val="000000"/>
              </a:solidFill>
              <a:effectLst/>
              <a:uLnTx/>
              <a:uFillTx/>
              <a:latin typeface="Calibri Light"/>
              <a:ea typeface="+mn-ea"/>
              <a:cs typeface="Arial" panose="020B0604020202020204" pitchFamily="34" charset="0"/>
            </a:endParaRPr>
          </a:p>
        </p:txBody>
      </p:sp>
      <p:cxnSp>
        <p:nvCxnSpPr>
          <p:cNvPr id="65" name="Connettore diritto 64">
            <a:extLst>
              <a:ext uri="{FF2B5EF4-FFF2-40B4-BE49-F238E27FC236}">
                <a16:creationId xmlns:a16="http://schemas.microsoft.com/office/drawing/2014/main" id="{4DEC012F-36E8-42B1-89CD-4C94A2EA6D4A}"/>
              </a:ext>
            </a:extLst>
          </p:cNvPr>
          <p:cNvCxnSpPr/>
          <p:nvPr/>
        </p:nvCxnSpPr>
        <p:spPr>
          <a:xfrm>
            <a:off x="3176" y="12701"/>
            <a:ext cx="12188824"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EF56C66-E034-7E7D-69EE-5AFC51FF5190}"/>
              </a:ext>
            </a:extLst>
          </p:cNvPr>
          <p:cNvSpPr txBox="1"/>
          <p:nvPr/>
        </p:nvSpPr>
        <p:spPr>
          <a:xfrm>
            <a:off x="820529" y="5929340"/>
            <a:ext cx="10839450" cy="276999"/>
          </a:xfrm>
          <a:prstGeom prst="rect">
            <a:avLst/>
          </a:prstGeom>
          <a:noFill/>
          <a:ln w="6350">
            <a:noFill/>
            <a:miter lim="800000"/>
          </a:ln>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EC Square Sans Cond Pro"/>
                <a:cs typeface="Arial"/>
              </a:rPr>
              <a:t>Source: Gros et al. Based on Industrial R&amp;D Investment Scoreboard, 2024.</a:t>
            </a:r>
          </a:p>
        </p:txBody>
      </p:sp>
      <p:sp>
        <p:nvSpPr>
          <p:cNvPr id="4" name="TextBox 109">
            <a:extLst>
              <a:ext uri="{FF2B5EF4-FFF2-40B4-BE49-F238E27FC236}">
                <a16:creationId xmlns:a16="http://schemas.microsoft.com/office/drawing/2014/main" id="{AC32F212-64CB-687A-8D56-B8603A101BC8}"/>
              </a:ext>
            </a:extLst>
          </p:cNvPr>
          <p:cNvSpPr txBox="1">
            <a:spLocks/>
          </p:cNvSpPr>
          <p:nvPr>
            <p:custDataLst>
              <p:tags r:id="rId3"/>
            </p:custDataLst>
          </p:nvPr>
        </p:nvSpPr>
        <p:spPr>
          <a:xfrm>
            <a:off x="548386" y="716732"/>
            <a:ext cx="9243314" cy="356039"/>
          </a:xfrm>
          <a:prstGeom prst="rect">
            <a:avLst/>
          </a:prstGeom>
        </p:spPr>
        <p:txBody>
          <a:bodyPr wrap="square" lIns="0" tIns="0" rIns="0" bIns="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b="1">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ctr" latinLnBrk="0" hangingPunct="1">
              <a:lnSpc>
                <a:spcPct val="100000"/>
              </a:lnSpc>
              <a:spcBef>
                <a:spcPts val="0"/>
              </a:spcBef>
              <a:spcAft>
                <a:spcPts val="0"/>
              </a:spcAft>
              <a:buClrTx/>
              <a:buSzTx/>
              <a:buFont typeface="Segoe UI" panose="020B0502040204020203" pitchFamily="34" charset="0"/>
              <a:buNone/>
              <a:tabLst/>
              <a:defRPr/>
            </a:pPr>
            <a:endParaRPr kumimoji="0" lang="en-US" sz="1600" b="0" i="0" u="none" strike="noStrike" kern="1200" cap="none" spc="0" normalizeH="0" baseline="0" noProof="0">
              <a:ln>
                <a:noFill/>
              </a:ln>
              <a:solidFill>
                <a:srgbClr val="000000"/>
              </a:solidFill>
              <a:effectLst/>
              <a:uLnTx/>
              <a:uFillTx/>
              <a:latin typeface="Calibri Light"/>
              <a:ea typeface="+mn-ea"/>
              <a:cs typeface="Arial" panose="020B0604020202020204" pitchFamily="34" charset="0"/>
            </a:endParaRPr>
          </a:p>
        </p:txBody>
      </p:sp>
      <p:sp>
        <p:nvSpPr>
          <p:cNvPr id="6" name="Rettangolo 65">
            <a:extLst>
              <a:ext uri="{FF2B5EF4-FFF2-40B4-BE49-F238E27FC236}">
                <a16:creationId xmlns:a16="http://schemas.microsoft.com/office/drawing/2014/main" id="{17072B91-0F76-6A1B-4E69-90E5ABD16B74}"/>
              </a:ext>
            </a:extLst>
          </p:cNvPr>
          <p:cNvSpPr/>
          <p:nvPr/>
        </p:nvSpPr>
        <p:spPr>
          <a:xfrm>
            <a:off x="11396354" y="6558258"/>
            <a:ext cx="487571" cy="259149"/>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err="1">
              <a:ln>
                <a:noFill/>
              </a:ln>
              <a:solidFill>
                <a:srgbClr val="FFFFFF"/>
              </a:solidFill>
              <a:effectLst/>
              <a:highlight>
                <a:srgbClr val="FFFFFF"/>
              </a:highlight>
              <a:uLnTx/>
              <a:uFillTx/>
              <a:latin typeface="Calibri Light"/>
              <a:ea typeface="+mn-ea"/>
              <a:cs typeface="+mn-cs"/>
            </a:endParaRPr>
          </a:p>
        </p:txBody>
      </p:sp>
      <p:cxnSp>
        <p:nvCxnSpPr>
          <p:cNvPr id="2" name="Connettore diritto 255">
            <a:extLst>
              <a:ext uri="{FF2B5EF4-FFF2-40B4-BE49-F238E27FC236}">
                <a16:creationId xmlns:a16="http://schemas.microsoft.com/office/drawing/2014/main" id="{005801C9-C5B4-D063-AD6E-9EE3F93BD499}"/>
              </a:ext>
            </a:extLst>
          </p:cNvPr>
          <p:cNvCxnSpPr>
            <a:cxnSpLocks/>
          </p:cNvCxnSpPr>
          <p:nvPr/>
        </p:nvCxnSpPr>
        <p:spPr>
          <a:xfrm>
            <a:off x="3176" y="6847367"/>
            <a:ext cx="12188824"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aphicFrame>
        <p:nvGraphicFramePr>
          <p:cNvPr id="7" name="Table 6">
            <a:extLst>
              <a:ext uri="{FF2B5EF4-FFF2-40B4-BE49-F238E27FC236}">
                <a16:creationId xmlns:a16="http://schemas.microsoft.com/office/drawing/2014/main" id="{1A6F6F4D-37AB-96FD-070D-FA0DE4F94BDE}"/>
              </a:ext>
            </a:extLst>
          </p:cNvPr>
          <p:cNvGraphicFramePr>
            <a:graphicFrameLocks noGrp="1"/>
          </p:cNvGraphicFramePr>
          <p:nvPr/>
        </p:nvGraphicFramePr>
        <p:xfrm>
          <a:off x="817039" y="1636304"/>
          <a:ext cx="10550271" cy="4164055"/>
        </p:xfrm>
        <a:graphic>
          <a:graphicData uri="http://schemas.openxmlformats.org/drawingml/2006/table">
            <a:tbl>
              <a:tblPr bandRow="1">
                <a:tableStyleId>{5C22544A-7EE6-4342-B048-85BDC9FD1C3A}</a:tableStyleId>
              </a:tblPr>
              <a:tblGrid>
                <a:gridCol w="2594644">
                  <a:extLst>
                    <a:ext uri="{9D8B030D-6E8A-4147-A177-3AD203B41FA5}">
                      <a16:colId xmlns:a16="http://schemas.microsoft.com/office/drawing/2014/main" val="1488956198"/>
                    </a:ext>
                  </a:extLst>
                </a:gridCol>
                <a:gridCol w="2593166">
                  <a:extLst>
                    <a:ext uri="{9D8B030D-6E8A-4147-A177-3AD203B41FA5}">
                      <a16:colId xmlns:a16="http://schemas.microsoft.com/office/drawing/2014/main" val="1908686834"/>
                    </a:ext>
                  </a:extLst>
                </a:gridCol>
                <a:gridCol w="2767817">
                  <a:extLst>
                    <a:ext uri="{9D8B030D-6E8A-4147-A177-3AD203B41FA5}">
                      <a16:colId xmlns:a16="http://schemas.microsoft.com/office/drawing/2014/main" val="2888395162"/>
                    </a:ext>
                  </a:extLst>
                </a:gridCol>
                <a:gridCol w="2594644">
                  <a:extLst>
                    <a:ext uri="{9D8B030D-6E8A-4147-A177-3AD203B41FA5}">
                      <a16:colId xmlns:a16="http://schemas.microsoft.com/office/drawing/2014/main" val="3360342613"/>
                    </a:ext>
                  </a:extLst>
                </a:gridCol>
              </a:tblGrid>
              <a:tr h="615246">
                <a:tc gridSpan="4">
                  <a:txBody>
                    <a:bodyPr/>
                    <a:lstStyle/>
                    <a:p>
                      <a:pPr algn="l">
                        <a:lnSpc>
                          <a:spcPct val="107000"/>
                        </a:lnSpc>
                        <a:spcAft>
                          <a:spcPts val="800"/>
                        </a:spcAft>
                        <a:tabLst>
                          <a:tab pos="514350" algn="l"/>
                        </a:tabLst>
                      </a:pPr>
                      <a:r>
                        <a:rPr lang="en-US" sz="2000" b="1">
                          <a:solidFill>
                            <a:schemeClr val="bg1"/>
                          </a:solidFill>
                          <a:latin typeface="EC Square Sans Cond Pro"/>
                        </a:rPr>
                        <a:t>Top 3 R&amp;D spenders and their industries in the EU and the US</a:t>
                      </a:r>
                      <a:endParaRPr lang="en-IE" sz="2000" b="1">
                        <a:solidFill>
                          <a:schemeClr val="bg1"/>
                        </a:solidFill>
                        <a:latin typeface="EC Square Sans Cond Pro"/>
                      </a:endParaRPr>
                    </a:p>
                  </a:txBody>
                  <a:tcPr marL="178306" marR="178306" marT="0" marB="0">
                    <a:solidFill>
                      <a:srgbClr val="0070C0"/>
                    </a:solidFill>
                  </a:tcPr>
                </a:tc>
                <a:tc hMerge="1">
                  <a:txBody>
                    <a:bodyPr/>
                    <a:lstStyle/>
                    <a:p>
                      <a:pPr algn="ctr">
                        <a:lnSpc>
                          <a:spcPct val="107000"/>
                        </a:lnSpc>
                        <a:spcAft>
                          <a:spcPts val="800"/>
                        </a:spcAft>
                        <a:tabLst>
                          <a:tab pos="514350" algn="l"/>
                        </a:tabLst>
                      </a:pPr>
                      <a:endParaRPr lang="en-IE" sz="2700" b="1" kern="1200">
                        <a:solidFill>
                          <a:schemeClr val="bg1"/>
                        </a:solidFill>
                        <a:effectLst/>
                        <a:latin typeface="+mn-lt"/>
                        <a:ea typeface="+mn-ea"/>
                        <a:cs typeface="+mn-cs"/>
                      </a:endParaRPr>
                    </a:p>
                  </a:txBody>
                  <a:tcPr marL="178306" marR="178306" marT="0" marB="0">
                    <a:solidFill>
                      <a:srgbClr val="0070C0"/>
                    </a:solidFill>
                  </a:tcPr>
                </a:tc>
                <a:tc hMerge="1">
                  <a:txBody>
                    <a:bodyPr/>
                    <a:lstStyle/>
                    <a:p>
                      <a:pPr algn="ctr">
                        <a:lnSpc>
                          <a:spcPct val="107000"/>
                        </a:lnSpc>
                        <a:spcAft>
                          <a:spcPts val="800"/>
                        </a:spcAft>
                        <a:tabLst>
                          <a:tab pos="514350" algn="l"/>
                        </a:tabLst>
                      </a:pPr>
                      <a:endParaRPr lang="en-IE" sz="2700" b="1" kern="1200">
                        <a:solidFill>
                          <a:schemeClr val="bg1"/>
                        </a:solidFill>
                        <a:effectLst/>
                        <a:latin typeface="+mn-lt"/>
                        <a:ea typeface="+mn-ea"/>
                        <a:cs typeface="+mn-cs"/>
                      </a:endParaRPr>
                    </a:p>
                  </a:txBody>
                  <a:tcPr marL="178306" marR="178306" marT="0" marB="0">
                    <a:solidFill>
                      <a:srgbClr val="0070C0"/>
                    </a:solidFill>
                  </a:tcPr>
                </a:tc>
                <a:tc hMerge="1">
                  <a:txBody>
                    <a:bodyPr/>
                    <a:lstStyle/>
                    <a:p>
                      <a:pPr algn="ctr">
                        <a:lnSpc>
                          <a:spcPct val="107000"/>
                        </a:lnSpc>
                        <a:spcAft>
                          <a:spcPts val="800"/>
                        </a:spcAft>
                        <a:tabLst>
                          <a:tab pos="514350" algn="l"/>
                        </a:tabLst>
                      </a:pPr>
                      <a:endParaRPr lang="en-IE" sz="2700" b="1" kern="1200">
                        <a:solidFill>
                          <a:schemeClr val="bg1"/>
                        </a:solidFill>
                        <a:effectLst/>
                        <a:latin typeface="+mn-lt"/>
                        <a:ea typeface="+mn-ea"/>
                        <a:cs typeface="+mn-cs"/>
                      </a:endParaRPr>
                    </a:p>
                  </a:txBody>
                  <a:tcPr marL="178306" marR="178306" marT="0" marB="0">
                    <a:solidFill>
                      <a:srgbClr val="0070C0"/>
                    </a:solidFill>
                  </a:tcPr>
                </a:tc>
                <a:extLst>
                  <a:ext uri="{0D108BD9-81ED-4DB2-BD59-A6C34878D82A}">
                    <a16:rowId xmlns:a16="http://schemas.microsoft.com/office/drawing/2014/main" val="1988903632"/>
                  </a:ext>
                </a:extLst>
              </a:tr>
              <a:tr h="1037475">
                <a:tc>
                  <a:txBody>
                    <a:bodyPr/>
                    <a:lstStyle/>
                    <a:p>
                      <a:pPr algn="ctr">
                        <a:lnSpc>
                          <a:spcPct val="107000"/>
                        </a:lnSpc>
                        <a:spcAft>
                          <a:spcPts val="800"/>
                        </a:spcAft>
                        <a:tabLst>
                          <a:tab pos="514350" algn="l"/>
                        </a:tabLst>
                      </a:pPr>
                      <a:endParaRPr lang="en-IE">
                        <a:latin typeface="Calibri" panose="020F0502020204030204" pitchFamily="34" charset="0"/>
                        <a:ea typeface="Calibri" panose="020F0502020204030204" pitchFamily="34" charset="0"/>
                        <a:cs typeface="Times New Roman" panose="02020603050405020304" pitchFamily="18" charset="0"/>
                      </a:endParaRPr>
                    </a:p>
                  </a:txBody>
                  <a:tcPr marL="178306" marR="178306" marT="0" marB="0" anchor="ctr">
                    <a:solidFill>
                      <a:srgbClr val="0070C0"/>
                    </a:solidFill>
                  </a:tcPr>
                </a:tc>
                <a:tc>
                  <a:txBody>
                    <a:bodyPr/>
                    <a:lstStyle/>
                    <a:p>
                      <a:pPr algn="ctr">
                        <a:lnSpc>
                          <a:spcPct val="107000"/>
                        </a:lnSpc>
                        <a:spcAft>
                          <a:spcPts val="800"/>
                        </a:spcAft>
                        <a:tabLst>
                          <a:tab pos="514350" algn="l"/>
                        </a:tabLst>
                      </a:pPr>
                      <a:r>
                        <a:rPr lang="en-GB" b="1">
                          <a:solidFill>
                            <a:schemeClr val="bg1"/>
                          </a:solidFill>
                          <a:latin typeface="EC Square Sans Cond Pro"/>
                        </a:rPr>
                        <a:t>2003</a:t>
                      </a:r>
                      <a:endParaRPr lang="en-IE" b="1">
                        <a:solidFill>
                          <a:schemeClr val="bg1"/>
                        </a:solidFill>
                        <a:latin typeface="EC Square Sans Cond Pro"/>
                      </a:endParaRPr>
                    </a:p>
                  </a:txBody>
                  <a:tcPr marL="178306" marR="178306" marT="0" marB="0" anchor="ctr">
                    <a:solidFill>
                      <a:srgbClr val="0070C0"/>
                    </a:solidFill>
                  </a:tcPr>
                </a:tc>
                <a:tc>
                  <a:txBody>
                    <a:bodyPr/>
                    <a:lstStyle/>
                    <a:p>
                      <a:pPr algn="ctr">
                        <a:lnSpc>
                          <a:spcPct val="107000"/>
                        </a:lnSpc>
                        <a:spcAft>
                          <a:spcPts val="800"/>
                        </a:spcAft>
                        <a:tabLst>
                          <a:tab pos="514350" algn="l"/>
                        </a:tabLst>
                      </a:pPr>
                      <a:r>
                        <a:rPr lang="en-GB" b="1">
                          <a:solidFill>
                            <a:schemeClr val="bg1"/>
                          </a:solidFill>
                          <a:latin typeface="EC Square Sans Cond Pro"/>
                        </a:rPr>
                        <a:t>2012</a:t>
                      </a:r>
                      <a:endParaRPr lang="en-IE" b="1">
                        <a:solidFill>
                          <a:schemeClr val="bg1"/>
                        </a:solidFill>
                        <a:latin typeface="EC Square Sans Cond Pro"/>
                      </a:endParaRPr>
                    </a:p>
                  </a:txBody>
                  <a:tcPr marL="178306" marR="178306" marT="0" marB="0" anchor="ctr">
                    <a:solidFill>
                      <a:srgbClr val="0070C0"/>
                    </a:solidFill>
                  </a:tcPr>
                </a:tc>
                <a:tc>
                  <a:txBody>
                    <a:bodyPr/>
                    <a:lstStyle/>
                    <a:p>
                      <a:pPr algn="ctr">
                        <a:lnSpc>
                          <a:spcPct val="107000"/>
                        </a:lnSpc>
                        <a:spcAft>
                          <a:spcPts val="800"/>
                        </a:spcAft>
                        <a:tabLst>
                          <a:tab pos="514350" algn="l"/>
                        </a:tabLst>
                      </a:pPr>
                      <a:r>
                        <a:rPr lang="en-GB" b="1">
                          <a:solidFill>
                            <a:schemeClr val="bg1"/>
                          </a:solidFill>
                          <a:latin typeface="EC Square Sans Cond Pro"/>
                        </a:rPr>
                        <a:t>2022</a:t>
                      </a:r>
                      <a:endParaRPr lang="en-IE" b="1">
                        <a:solidFill>
                          <a:schemeClr val="bg1"/>
                        </a:solidFill>
                        <a:latin typeface="EC Square Sans Cond Pro"/>
                      </a:endParaRPr>
                    </a:p>
                  </a:txBody>
                  <a:tcPr marL="178306" marR="178306" marT="0" marB="0" anchor="ctr">
                    <a:solidFill>
                      <a:srgbClr val="0070C0"/>
                    </a:solidFill>
                  </a:tcPr>
                </a:tc>
                <a:extLst>
                  <a:ext uri="{0D108BD9-81ED-4DB2-BD59-A6C34878D82A}">
                    <a16:rowId xmlns:a16="http://schemas.microsoft.com/office/drawing/2014/main" val="1364091770"/>
                  </a:ext>
                </a:extLst>
              </a:tr>
              <a:tr h="1121921">
                <a:tc>
                  <a:txBody>
                    <a:bodyPr/>
                    <a:lstStyle/>
                    <a:p>
                      <a:pPr marL="0" algn="ctr" defTabSz="914400" rtl="0" eaLnBrk="1" latinLnBrk="0" hangingPunct="1">
                        <a:lnSpc>
                          <a:spcPct val="107000"/>
                        </a:lnSpc>
                        <a:spcAft>
                          <a:spcPts val="800"/>
                        </a:spcAft>
                        <a:tabLst>
                          <a:tab pos="514350" algn="l"/>
                        </a:tabLst>
                      </a:pPr>
                      <a:r>
                        <a:rPr lang="en-GB" b="1" i="0">
                          <a:solidFill>
                            <a:schemeClr val="bg1"/>
                          </a:solidFill>
                          <a:latin typeface="EC Square Sans Cond Pro"/>
                        </a:rPr>
                        <a:t>US</a:t>
                      </a:r>
                      <a:endParaRPr lang="en-IE" b="1" i="0">
                        <a:solidFill>
                          <a:schemeClr val="bg1"/>
                        </a:solidFill>
                        <a:latin typeface="EC Square Sans Cond Pro"/>
                      </a:endParaRPr>
                    </a:p>
                  </a:txBody>
                  <a:tcPr marL="178306" marR="178306" marT="0" marB="0" anchor="ctr">
                    <a:solidFill>
                      <a:srgbClr val="0070C0"/>
                    </a:solidFill>
                  </a:tcPr>
                </a:tc>
                <a:tc>
                  <a:txBody>
                    <a:bodyPr/>
                    <a:lstStyle/>
                    <a:p>
                      <a:pPr algn="ctr">
                        <a:lnSpc>
                          <a:spcPct val="107000"/>
                        </a:lnSpc>
                        <a:spcAft>
                          <a:spcPts val="800"/>
                        </a:spcAft>
                        <a:tabLst>
                          <a:tab pos="514350" algn="l"/>
                        </a:tabLst>
                      </a:pPr>
                      <a:r>
                        <a:rPr lang="en-GB">
                          <a:latin typeface="EC Square Sans Cond Pro"/>
                        </a:rPr>
                        <a:t>Ford (auto)</a:t>
                      </a:r>
                    </a:p>
                    <a:p>
                      <a:pPr algn="ctr">
                        <a:lnSpc>
                          <a:spcPct val="107000"/>
                        </a:lnSpc>
                        <a:spcAft>
                          <a:spcPts val="800"/>
                        </a:spcAft>
                        <a:tabLst>
                          <a:tab pos="514350" algn="l"/>
                        </a:tabLst>
                      </a:pPr>
                      <a:r>
                        <a:rPr lang="en-GB">
                          <a:latin typeface="EC Square Sans Cond Pro"/>
                        </a:rPr>
                        <a:t>Pfizer (pharma)</a:t>
                      </a:r>
                    </a:p>
                    <a:p>
                      <a:pPr algn="ctr">
                        <a:lnSpc>
                          <a:spcPct val="107000"/>
                        </a:lnSpc>
                        <a:spcAft>
                          <a:spcPts val="800"/>
                        </a:spcAft>
                        <a:tabLst>
                          <a:tab pos="514350" algn="l"/>
                        </a:tabLst>
                      </a:pPr>
                      <a:r>
                        <a:rPr lang="en-GB">
                          <a:latin typeface="EC Square Sans Cond Pro"/>
                        </a:rPr>
                        <a:t>GM (auto)</a:t>
                      </a:r>
                      <a:endParaRPr lang="en-IE">
                        <a:latin typeface="EC Square Sans Cond Pro"/>
                      </a:endParaRPr>
                    </a:p>
                  </a:txBody>
                  <a:tcPr marL="178306" marR="178306" marT="0" marB="0" anchor="ctr"/>
                </a:tc>
                <a:tc>
                  <a:txBody>
                    <a:bodyPr/>
                    <a:lstStyle/>
                    <a:p>
                      <a:pPr algn="ctr">
                        <a:lnSpc>
                          <a:spcPct val="107000"/>
                        </a:lnSpc>
                        <a:spcAft>
                          <a:spcPts val="800"/>
                        </a:spcAft>
                        <a:tabLst>
                          <a:tab pos="514350" algn="l"/>
                        </a:tabLst>
                      </a:pPr>
                      <a:r>
                        <a:rPr lang="en-IE">
                          <a:latin typeface="EC Square Sans Cond Pro"/>
                        </a:rPr>
                        <a:t>Microsoft (software)</a:t>
                      </a:r>
                    </a:p>
                    <a:p>
                      <a:pPr algn="ctr">
                        <a:lnSpc>
                          <a:spcPct val="107000"/>
                        </a:lnSpc>
                        <a:spcAft>
                          <a:spcPts val="800"/>
                        </a:spcAft>
                        <a:tabLst>
                          <a:tab pos="514350" algn="l"/>
                        </a:tabLst>
                      </a:pPr>
                      <a:r>
                        <a:rPr lang="en-IE">
                          <a:latin typeface="EC Square Sans Cond Pro"/>
                        </a:rPr>
                        <a:t>Intel (hardware)</a:t>
                      </a:r>
                    </a:p>
                    <a:p>
                      <a:pPr algn="ctr">
                        <a:lnSpc>
                          <a:spcPct val="107000"/>
                        </a:lnSpc>
                        <a:spcAft>
                          <a:spcPts val="800"/>
                        </a:spcAft>
                        <a:tabLst>
                          <a:tab pos="514350" algn="l"/>
                        </a:tabLst>
                      </a:pPr>
                      <a:r>
                        <a:rPr lang="en-IE">
                          <a:latin typeface="EC Square Sans Cond Pro"/>
                        </a:rPr>
                        <a:t>Merck (pharma)</a:t>
                      </a:r>
                    </a:p>
                  </a:txBody>
                  <a:tcPr marL="178306" marR="178306" marT="0" marB="0" anchor="ctr"/>
                </a:tc>
                <a:tc>
                  <a:txBody>
                    <a:bodyPr/>
                    <a:lstStyle/>
                    <a:p>
                      <a:pPr algn="ctr">
                        <a:lnSpc>
                          <a:spcPct val="107000"/>
                        </a:lnSpc>
                        <a:spcAft>
                          <a:spcPts val="800"/>
                        </a:spcAft>
                        <a:tabLst>
                          <a:tab pos="514350" algn="l"/>
                        </a:tabLst>
                      </a:pPr>
                      <a:r>
                        <a:rPr lang="en-GB">
                          <a:latin typeface="EC Square Sans Cond Pro"/>
                        </a:rPr>
                        <a:t>Alphabet (software)</a:t>
                      </a:r>
                    </a:p>
                    <a:p>
                      <a:pPr algn="ctr">
                        <a:lnSpc>
                          <a:spcPct val="107000"/>
                        </a:lnSpc>
                        <a:spcAft>
                          <a:spcPts val="800"/>
                        </a:spcAft>
                        <a:tabLst>
                          <a:tab pos="514350" algn="l"/>
                        </a:tabLst>
                      </a:pPr>
                      <a:r>
                        <a:rPr lang="en-GB">
                          <a:latin typeface="EC Square Sans Cond Pro"/>
                        </a:rPr>
                        <a:t>Meta (software)</a:t>
                      </a:r>
                    </a:p>
                    <a:p>
                      <a:pPr algn="ctr">
                        <a:lnSpc>
                          <a:spcPct val="107000"/>
                        </a:lnSpc>
                        <a:spcAft>
                          <a:spcPts val="800"/>
                        </a:spcAft>
                        <a:tabLst>
                          <a:tab pos="514350" algn="l"/>
                        </a:tabLst>
                      </a:pPr>
                      <a:r>
                        <a:rPr lang="en-GB">
                          <a:latin typeface="EC Square Sans Cond Pro"/>
                        </a:rPr>
                        <a:t>Microsoft (software)</a:t>
                      </a:r>
                      <a:endParaRPr lang="en-IE">
                        <a:latin typeface="EC Square Sans Cond Pro"/>
                      </a:endParaRPr>
                    </a:p>
                  </a:txBody>
                  <a:tcPr marL="178306" marR="178306" marT="0" marB="0" anchor="ctr"/>
                </a:tc>
                <a:extLst>
                  <a:ext uri="{0D108BD9-81ED-4DB2-BD59-A6C34878D82A}">
                    <a16:rowId xmlns:a16="http://schemas.microsoft.com/office/drawing/2014/main" val="1625405809"/>
                  </a:ext>
                </a:extLst>
              </a:tr>
              <a:tr h="1389413">
                <a:tc>
                  <a:txBody>
                    <a:bodyPr/>
                    <a:lstStyle/>
                    <a:p>
                      <a:pPr marL="0" algn="ctr" defTabSz="914400" rtl="0" eaLnBrk="1" latinLnBrk="0" hangingPunct="1">
                        <a:lnSpc>
                          <a:spcPct val="107000"/>
                        </a:lnSpc>
                        <a:spcAft>
                          <a:spcPts val="800"/>
                        </a:spcAft>
                        <a:tabLst>
                          <a:tab pos="514350" algn="l"/>
                        </a:tabLst>
                      </a:pPr>
                      <a:r>
                        <a:rPr lang="en-GB" b="1">
                          <a:solidFill>
                            <a:schemeClr val="bg1"/>
                          </a:solidFill>
                          <a:latin typeface="EC Square Sans Cond Pro"/>
                        </a:rPr>
                        <a:t>EU</a:t>
                      </a:r>
                      <a:endParaRPr lang="en-IE" b="1">
                        <a:solidFill>
                          <a:schemeClr val="bg1"/>
                        </a:solidFill>
                        <a:latin typeface="EC Square Sans Cond Pro"/>
                      </a:endParaRPr>
                    </a:p>
                  </a:txBody>
                  <a:tcPr marL="178306" marR="178306" marT="0" marB="0" anchor="ctr">
                    <a:solidFill>
                      <a:srgbClr val="0070C0"/>
                    </a:solidFill>
                  </a:tcPr>
                </a:tc>
                <a:tc>
                  <a:txBody>
                    <a:bodyPr/>
                    <a:lstStyle/>
                    <a:p>
                      <a:pPr algn="ctr">
                        <a:lnSpc>
                          <a:spcPct val="107000"/>
                        </a:lnSpc>
                        <a:spcAft>
                          <a:spcPts val="800"/>
                        </a:spcAft>
                        <a:tabLst>
                          <a:tab pos="514350" algn="l"/>
                        </a:tabLst>
                      </a:pPr>
                      <a:r>
                        <a:rPr lang="en-GB">
                          <a:latin typeface="EC Square Sans Cond Pro"/>
                        </a:rPr>
                        <a:t>Mercedes-Benz (auto)</a:t>
                      </a:r>
                    </a:p>
                    <a:p>
                      <a:pPr algn="ctr">
                        <a:lnSpc>
                          <a:spcPct val="107000"/>
                        </a:lnSpc>
                        <a:spcAft>
                          <a:spcPts val="800"/>
                        </a:spcAft>
                        <a:tabLst>
                          <a:tab pos="514350" algn="l"/>
                        </a:tabLst>
                      </a:pPr>
                      <a:r>
                        <a:rPr lang="en-GB">
                          <a:latin typeface="EC Square Sans Cond Pro"/>
                        </a:rPr>
                        <a:t>Siemens (electronics)</a:t>
                      </a:r>
                    </a:p>
                    <a:p>
                      <a:pPr algn="ctr">
                        <a:lnSpc>
                          <a:spcPct val="107000"/>
                        </a:lnSpc>
                        <a:spcAft>
                          <a:spcPts val="800"/>
                        </a:spcAft>
                        <a:tabLst>
                          <a:tab pos="514350" algn="l"/>
                        </a:tabLst>
                      </a:pPr>
                      <a:r>
                        <a:rPr lang="en-GB">
                          <a:latin typeface="EC Square Sans Cond Pro"/>
                        </a:rPr>
                        <a:t>VW (auto)</a:t>
                      </a:r>
                      <a:endParaRPr lang="en-IE">
                        <a:latin typeface="EC Square Sans Cond Pro"/>
                      </a:endParaRPr>
                    </a:p>
                  </a:txBody>
                  <a:tcPr marL="178306" marR="178306" marT="0" marB="0" anchor="ctr"/>
                </a:tc>
                <a:tc>
                  <a:txBody>
                    <a:bodyPr/>
                    <a:lstStyle/>
                    <a:p>
                      <a:pPr algn="ctr">
                        <a:lnSpc>
                          <a:spcPct val="107000"/>
                        </a:lnSpc>
                        <a:spcAft>
                          <a:spcPts val="800"/>
                        </a:spcAft>
                        <a:tabLst>
                          <a:tab pos="514350" algn="l"/>
                        </a:tabLst>
                      </a:pPr>
                      <a:r>
                        <a:rPr lang="en-GB">
                          <a:latin typeface="EC Square Sans Cond Pro"/>
                        </a:rPr>
                        <a:t>VW (auto)</a:t>
                      </a:r>
                    </a:p>
                    <a:p>
                      <a:pPr marL="0" marR="0" lvl="0" indent="0" algn="ctr" defTabSz="914400" rtl="0" eaLnBrk="1" fontAlgn="auto" latinLnBrk="0" hangingPunct="1">
                        <a:lnSpc>
                          <a:spcPct val="107000"/>
                        </a:lnSpc>
                        <a:spcBef>
                          <a:spcPts val="0"/>
                        </a:spcBef>
                        <a:spcAft>
                          <a:spcPts val="800"/>
                        </a:spcAft>
                        <a:buClrTx/>
                        <a:buSzTx/>
                        <a:buFontTx/>
                        <a:buNone/>
                        <a:tabLst>
                          <a:tab pos="514350" algn="l"/>
                        </a:tabLst>
                        <a:defRPr/>
                      </a:pPr>
                      <a:r>
                        <a:rPr lang="en-GB">
                          <a:latin typeface="EC Square Sans Cond Pro"/>
                        </a:rPr>
                        <a:t>Mercedes-Benz (auto)</a:t>
                      </a:r>
                    </a:p>
                    <a:p>
                      <a:pPr algn="ctr">
                        <a:lnSpc>
                          <a:spcPct val="107000"/>
                        </a:lnSpc>
                        <a:spcAft>
                          <a:spcPts val="800"/>
                        </a:spcAft>
                        <a:tabLst>
                          <a:tab pos="514350" algn="l"/>
                        </a:tabLst>
                      </a:pPr>
                      <a:r>
                        <a:rPr lang="en-IE">
                          <a:latin typeface="EC Square Sans Cond Pro"/>
                        </a:rPr>
                        <a:t>Bosch (auto)</a:t>
                      </a:r>
                    </a:p>
                  </a:txBody>
                  <a:tcPr marL="178306" marR="178306" marT="0" marB="0" anchor="ctr"/>
                </a:tc>
                <a:tc>
                  <a:txBody>
                    <a:bodyPr/>
                    <a:lstStyle/>
                    <a:p>
                      <a:pPr algn="ctr">
                        <a:lnSpc>
                          <a:spcPct val="107000"/>
                        </a:lnSpc>
                        <a:spcAft>
                          <a:spcPts val="800"/>
                        </a:spcAft>
                        <a:tabLst>
                          <a:tab pos="514350" algn="l"/>
                        </a:tabLst>
                      </a:pPr>
                      <a:r>
                        <a:rPr lang="en-GB">
                          <a:latin typeface="EC Square Sans Cond Pro"/>
                        </a:rPr>
                        <a:t>VW (auto)</a:t>
                      </a:r>
                    </a:p>
                    <a:p>
                      <a:pPr algn="ctr">
                        <a:lnSpc>
                          <a:spcPct val="107000"/>
                        </a:lnSpc>
                        <a:spcAft>
                          <a:spcPts val="800"/>
                        </a:spcAft>
                        <a:tabLst>
                          <a:tab pos="514350" algn="l"/>
                        </a:tabLst>
                      </a:pPr>
                      <a:r>
                        <a:rPr lang="en-GB">
                          <a:latin typeface="EC Square Sans Cond Pro"/>
                        </a:rPr>
                        <a:t>Mercedes-Benz (auto)</a:t>
                      </a:r>
                    </a:p>
                    <a:p>
                      <a:pPr algn="ctr">
                        <a:lnSpc>
                          <a:spcPct val="107000"/>
                        </a:lnSpc>
                        <a:spcAft>
                          <a:spcPts val="800"/>
                        </a:spcAft>
                        <a:tabLst>
                          <a:tab pos="514350" algn="l"/>
                        </a:tabLst>
                      </a:pPr>
                      <a:r>
                        <a:rPr lang="en-GB">
                          <a:latin typeface="EC Square Sans Cond Pro"/>
                        </a:rPr>
                        <a:t>Bosch (auto)</a:t>
                      </a:r>
                      <a:endParaRPr lang="en-IE">
                        <a:latin typeface="EC Square Sans Cond Pro"/>
                      </a:endParaRPr>
                    </a:p>
                  </a:txBody>
                  <a:tcPr marL="178306" marR="178306" marT="0" marB="0" anchor="ctr"/>
                </a:tc>
                <a:extLst>
                  <a:ext uri="{0D108BD9-81ED-4DB2-BD59-A6C34878D82A}">
                    <a16:rowId xmlns:a16="http://schemas.microsoft.com/office/drawing/2014/main" val="2862535283"/>
                  </a:ext>
                </a:extLst>
              </a:tr>
            </a:tbl>
          </a:graphicData>
        </a:graphic>
      </p:graphicFrame>
      <p:sp>
        <p:nvSpPr>
          <p:cNvPr id="8" name="TextBox 109">
            <a:extLst>
              <a:ext uri="{FF2B5EF4-FFF2-40B4-BE49-F238E27FC236}">
                <a16:creationId xmlns:a16="http://schemas.microsoft.com/office/drawing/2014/main" id="{19385DE0-12AC-1137-9803-7A8FCCC703ED}"/>
              </a:ext>
            </a:extLst>
          </p:cNvPr>
          <p:cNvSpPr txBox="1">
            <a:spLocks/>
          </p:cNvSpPr>
          <p:nvPr>
            <p:custDataLst>
              <p:tags r:id="rId4"/>
            </p:custDataLst>
          </p:nvPr>
        </p:nvSpPr>
        <p:spPr>
          <a:xfrm>
            <a:off x="567436" y="724826"/>
            <a:ext cx="9243314" cy="356039"/>
          </a:xfrm>
          <a:prstGeom prst="rect">
            <a:avLst/>
          </a:prstGeom>
        </p:spPr>
        <p:txBody>
          <a:bodyPr wrap="square" lIns="0" tIns="0" rIns="0" bIns="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b="1">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ctr" latinLnBrk="0" hangingPunct="1">
              <a:lnSpc>
                <a:spcPct val="100000"/>
              </a:lnSpc>
              <a:spcBef>
                <a:spcPts val="0"/>
              </a:spcBef>
              <a:spcAft>
                <a:spcPts val="0"/>
              </a:spcAft>
              <a:buClrTx/>
              <a:buSzTx/>
              <a:buFont typeface="Segoe UI" panose="020B0502040204020203" pitchFamily="34" charset="0"/>
              <a:buNone/>
              <a:tabLst/>
              <a:defRPr/>
            </a:pPr>
            <a:endParaRPr kumimoji="0" lang="en-US" sz="1600" b="0" i="0" u="none" strike="noStrike" kern="1200" cap="none" spc="0" normalizeH="0" baseline="0" noProof="0">
              <a:ln>
                <a:noFill/>
              </a:ln>
              <a:solidFill>
                <a:srgbClr val="000000"/>
              </a:solidFill>
              <a:effectLst/>
              <a:uLnTx/>
              <a:uFillTx/>
              <a:latin typeface="Calibri Light"/>
              <a:ea typeface="+mn-ea"/>
              <a:cs typeface="Arial" panose="020B0604020202020204" pitchFamily="34" charset="0"/>
            </a:endParaRPr>
          </a:p>
        </p:txBody>
      </p:sp>
      <p:sp>
        <p:nvSpPr>
          <p:cNvPr id="9" name="2. Slide Title">
            <a:extLst>
              <a:ext uri="{FF2B5EF4-FFF2-40B4-BE49-F238E27FC236}">
                <a16:creationId xmlns:a16="http://schemas.microsoft.com/office/drawing/2014/main" id="{7900CE9B-A2F5-3DAC-09DF-2466B0FABDA5}"/>
              </a:ext>
            </a:extLst>
          </p:cNvPr>
          <p:cNvSpPr txBox="1">
            <a:spLocks/>
          </p:cNvSpPr>
          <p:nvPr>
            <p:custDataLst>
              <p:tags r:id="rId5"/>
            </p:custDataLst>
          </p:nvPr>
        </p:nvSpPr>
        <p:spPr>
          <a:xfrm>
            <a:off x="575961" y="467558"/>
            <a:ext cx="11466309" cy="60939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defTabSz="914400" rtl="0" eaLnBrk="1" latinLnBrk="0" hangingPunct="1">
              <a:lnSpc>
                <a:spcPct val="90000"/>
              </a:lnSpc>
              <a:spcBef>
                <a:spcPct val="0"/>
              </a:spcBef>
              <a:buNone/>
              <a:defRPr lang="it-IT" sz="2800" b="1" kern="1200" spc="0" baseline="0" dirty="0">
                <a:ln w="6350" cap="flat">
                  <a:noFill/>
                  <a:miter lim="800000"/>
                </a:ln>
                <a:solidFill>
                  <a:schemeClr val="accent6"/>
                </a:solidFill>
                <a:latin typeface="Palatino" panose="02020500000000000000"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150" sz="4400" b="1" i="0" u="none" strike="noStrike" kern="1200" cap="none" spc="0" normalizeH="0" baseline="0" noProof="0">
                <a:ln w="6350" cap="flat">
                  <a:noFill/>
                  <a:miter lim="800000"/>
                </a:ln>
                <a:solidFill>
                  <a:srgbClr val="034EA2"/>
                </a:solidFill>
                <a:effectLst/>
                <a:uLnTx/>
                <a:uFillTx/>
                <a:latin typeface="EC Square Sans Cond Pro"/>
              </a:rPr>
              <a:t>The technology gap: top private R&amp;D spenders </a:t>
            </a:r>
            <a:endParaRPr lang="en-GB" sz="4400" b="1" i="0" u="none" strike="noStrike" kern="1200" cap="none" spc="0" normalizeH="0" baseline="0" noProof="0">
              <a:ln w="6350" cap="flat">
                <a:noFill/>
                <a:miter lim="800000"/>
              </a:ln>
              <a:solidFill>
                <a:srgbClr val="034EA2"/>
              </a:solidFill>
              <a:effectLst/>
              <a:uLnTx/>
              <a:uFillTx/>
              <a:latin typeface="EC Square Sans Cond Pro"/>
            </a:endParaRPr>
          </a:p>
        </p:txBody>
      </p:sp>
    </p:spTree>
    <p:extLst>
      <p:ext uri="{BB962C8B-B14F-4D97-AF65-F5344CB8AC3E}">
        <p14:creationId xmlns:p14="http://schemas.microsoft.com/office/powerpoint/2010/main" val="42352676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0C5F0C-5F5A-B4A9-E8E2-57CCA3C02F9D}"/>
              </a:ext>
            </a:extLst>
          </p:cNvPr>
          <p:cNvSpPr>
            <a:spLocks noGrp="1"/>
          </p:cNvSpPr>
          <p:nvPr>
            <p:ph type="title"/>
          </p:nvPr>
        </p:nvSpPr>
        <p:spPr>
          <a:xfrm>
            <a:off x="970722" y="283238"/>
            <a:ext cx="4515678" cy="1493722"/>
          </a:xfrm>
        </p:spPr>
        <p:txBody>
          <a:bodyPr/>
          <a:lstStyle/>
          <a:p>
            <a:r>
              <a:rPr lang="fr-BE" sz="4400" b="1" dirty="0">
                <a:latin typeface="EC Square Sans Cond Pro"/>
              </a:rPr>
              <a:t>Re</a:t>
            </a:r>
            <a:r>
              <a:rPr lang="en-150" sz="4400" b="1" dirty="0">
                <a:latin typeface="EC Square Sans Cond Pro"/>
              </a:rPr>
              <a:t>search and innovation divide</a:t>
            </a:r>
            <a:endParaRPr lang="en-IE" sz="4400" b="1" dirty="0">
              <a:latin typeface="EC Square Sans Cond Pro"/>
            </a:endParaRPr>
          </a:p>
        </p:txBody>
      </p:sp>
      <p:pic>
        <p:nvPicPr>
          <p:cNvPr id="6" name="Picture 5">
            <a:extLst>
              <a:ext uri="{FF2B5EF4-FFF2-40B4-BE49-F238E27FC236}">
                <a16:creationId xmlns:a16="http://schemas.microsoft.com/office/drawing/2014/main" id="{E53B9FB6-CB0B-892B-9369-45EA830C20D1}"/>
              </a:ext>
            </a:extLst>
          </p:cNvPr>
          <p:cNvPicPr>
            <a:picLocks noChangeAspect="1"/>
          </p:cNvPicPr>
          <p:nvPr/>
        </p:nvPicPr>
        <p:blipFill>
          <a:blip r:embed="rId3"/>
          <a:stretch>
            <a:fillRect/>
          </a:stretch>
        </p:blipFill>
        <p:spPr>
          <a:xfrm>
            <a:off x="5676103" y="130791"/>
            <a:ext cx="6072364" cy="6596418"/>
          </a:xfrm>
          <a:prstGeom prst="rect">
            <a:avLst/>
          </a:prstGeom>
        </p:spPr>
      </p:pic>
      <p:sp>
        <p:nvSpPr>
          <p:cNvPr id="10" name="TextBox 9">
            <a:extLst>
              <a:ext uri="{FF2B5EF4-FFF2-40B4-BE49-F238E27FC236}">
                <a16:creationId xmlns:a16="http://schemas.microsoft.com/office/drawing/2014/main" id="{FE48F037-B8B4-D440-B2F3-30A2DEEF6D56}"/>
              </a:ext>
            </a:extLst>
          </p:cNvPr>
          <p:cNvSpPr txBox="1"/>
          <p:nvPr/>
        </p:nvSpPr>
        <p:spPr>
          <a:xfrm>
            <a:off x="2572685" y="6297763"/>
            <a:ext cx="3103418" cy="276999"/>
          </a:xfrm>
          <a:prstGeom prst="rect">
            <a:avLst/>
          </a:prstGeom>
          <a:noFill/>
        </p:spPr>
        <p:txBody>
          <a:bodyPr wrap="square">
            <a:spAutoFit/>
          </a:bodyPr>
          <a:lstStyle/>
          <a:p>
            <a:r>
              <a:rPr lang="en-IE" sz="1200" i="1" dirty="0">
                <a:hlinkClick r:id="rId4"/>
              </a:rPr>
              <a:t>Regional Innovation Scoreboard 2023</a:t>
            </a:r>
            <a:endParaRPr lang="en-IE" sz="1200" i="1" dirty="0"/>
          </a:p>
        </p:txBody>
      </p:sp>
    </p:spTree>
    <p:extLst>
      <p:ext uri="{BB962C8B-B14F-4D97-AF65-F5344CB8AC3E}">
        <p14:creationId xmlns:p14="http://schemas.microsoft.com/office/powerpoint/2010/main" val="29985968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D061F538-94A1-A3F0-6D20-340282379968}"/>
              </a:ext>
            </a:extLst>
          </p:cNvPr>
          <p:cNvSpPr>
            <a:spLocks noGrp="1"/>
          </p:cNvSpPr>
          <p:nvPr>
            <p:ph type="title"/>
          </p:nvPr>
        </p:nvSpPr>
        <p:spPr>
          <a:xfrm>
            <a:off x="1014916" y="1116264"/>
            <a:ext cx="3470373" cy="782357"/>
          </a:xfrm>
        </p:spPr>
        <p:txBody>
          <a:bodyPr anchor="b">
            <a:normAutofit fontScale="90000"/>
          </a:bodyPr>
          <a:lstStyle/>
          <a:p>
            <a:r>
              <a:rPr lang="en-150" sz="4000" b="1" dirty="0">
                <a:solidFill>
                  <a:srgbClr val="034EA2"/>
                </a:solidFill>
                <a:latin typeface="EC Square Sans Cond Pro" panose="020B0506040000020004" pitchFamily="34" charset="0"/>
              </a:rPr>
              <a:t>Regions’ capacity to develop key technologies</a:t>
            </a:r>
            <a:endParaRPr lang="en-GB" sz="4000" b="1" dirty="0">
              <a:solidFill>
                <a:srgbClr val="034EA2"/>
              </a:solidFill>
              <a:latin typeface="EC Square Sans Cond Pro" panose="020B0506040000020004" pitchFamily="34" charset="0"/>
            </a:endParaRPr>
          </a:p>
        </p:txBody>
      </p:sp>
      <p:sp>
        <p:nvSpPr>
          <p:cNvPr id="3" name="Rectangle 2">
            <a:extLst>
              <a:ext uri="{FF2B5EF4-FFF2-40B4-BE49-F238E27FC236}">
                <a16:creationId xmlns:a16="http://schemas.microsoft.com/office/drawing/2014/main" id="{D842D2C3-8470-B94F-F73F-3770365249D7}"/>
              </a:ext>
            </a:extLst>
          </p:cNvPr>
          <p:cNvSpPr/>
          <p:nvPr/>
        </p:nvSpPr>
        <p:spPr>
          <a:xfrm>
            <a:off x="10359482" y="5966816"/>
            <a:ext cx="1639229" cy="6579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BF74261E-9E8D-B2A9-88CE-F941E599DA46}"/>
              </a:ext>
            </a:extLst>
          </p:cNvPr>
          <p:cNvPicPr>
            <a:picLocks noChangeAspect="1"/>
          </p:cNvPicPr>
          <p:nvPr/>
        </p:nvPicPr>
        <p:blipFill>
          <a:blip r:embed="rId3"/>
          <a:stretch>
            <a:fillRect/>
          </a:stretch>
        </p:blipFill>
        <p:spPr>
          <a:xfrm>
            <a:off x="5028010" y="528352"/>
            <a:ext cx="6291631" cy="6013932"/>
          </a:xfrm>
          <a:prstGeom prst="rect">
            <a:avLst/>
          </a:prstGeom>
        </p:spPr>
      </p:pic>
    </p:spTree>
    <p:extLst>
      <p:ext uri="{BB962C8B-B14F-4D97-AF65-F5344CB8AC3E}">
        <p14:creationId xmlns:p14="http://schemas.microsoft.com/office/powerpoint/2010/main" val="8829014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8742CA6-FDC9-28C8-AFC3-B19B52CBE912}"/>
              </a:ext>
            </a:extLst>
          </p:cNvPr>
          <p:cNvPicPr>
            <a:picLocks noChangeAspect="1"/>
          </p:cNvPicPr>
          <p:nvPr/>
        </p:nvPicPr>
        <p:blipFill>
          <a:blip r:embed="rId2"/>
          <a:stretch>
            <a:fillRect/>
          </a:stretch>
        </p:blipFill>
        <p:spPr>
          <a:xfrm>
            <a:off x="2838934" y="0"/>
            <a:ext cx="1660063" cy="1040941"/>
          </a:xfrm>
          <a:prstGeom prst="rect">
            <a:avLst/>
          </a:prstGeom>
        </p:spPr>
      </p:pic>
      <p:pic>
        <p:nvPicPr>
          <p:cNvPr id="7" name="Picture 6">
            <a:extLst>
              <a:ext uri="{FF2B5EF4-FFF2-40B4-BE49-F238E27FC236}">
                <a16:creationId xmlns:a16="http://schemas.microsoft.com/office/drawing/2014/main" id="{AC279EE6-D342-A5A0-5647-376BC6F80E90}"/>
              </a:ext>
            </a:extLst>
          </p:cNvPr>
          <p:cNvPicPr>
            <a:picLocks noChangeAspect="1"/>
          </p:cNvPicPr>
          <p:nvPr/>
        </p:nvPicPr>
        <p:blipFill>
          <a:blip r:embed="rId3"/>
          <a:stretch>
            <a:fillRect/>
          </a:stretch>
        </p:blipFill>
        <p:spPr>
          <a:xfrm>
            <a:off x="2665142" y="980732"/>
            <a:ext cx="6621098" cy="5584222"/>
          </a:xfrm>
          <a:prstGeom prst="rect">
            <a:avLst/>
          </a:prstGeom>
        </p:spPr>
      </p:pic>
    </p:spTree>
    <p:extLst>
      <p:ext uri="{BB962C8B-B14F-4D97-AF65-F5344CB8AC3E}">
        <p14:creationId xmlns:p14="http://schemas.microsoft.com/office/powerpoint/2010/main" val="3546660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 blue background with yellow stars">
            <a:extLst>
              <a:ext uri="{FF2B5EF4-FFF2-40B4-BE49-F238E27FC236}">
                <a16:creationId xmlns:a16="http://schemas.microsoft.com/office/drawing/2014/main" id="{0DCAC442-1D4F-E827-BF4A-BED9F5FB84D2}"/>
              </a:ext>
            </a:extLst>
          </p:cNvPr>
          <p:cNvPicPr>
            <a:picLocks noChangeAspect="1"/>
          </p:cNvPicPr>
          <p:nvPr/>
        </p:nvPicPr>
        <p:blipFill>
          <a:blip r:embed="rId2">
            <a:extLst>
              <a:ext uri="{28A0092B-C50C-407E-A947-70E740481C1C}">
                <a14:useLocalDpi xmlns:a14="http://schemas.microsoft.com/office/drawing/2010/main" val="0"/>
              </a:ext>
            </a:extLst>
          </a:blip>
          <a:srcRect l="2006"/>
          <a:stretch/>
        </p:blipFill>
        <p:spPr>
          <a:xfrm>
            <a:off x="2522356" y="10"/>
            <a:ext cx="9669642" cy="6857990"/>
          </a:xfrm>
          <a:prstGeom prst="rect">
            <a:avLst/>
          </a:prstGeom>
        </p:spPr>
      </p:pic>
      <p:pic>
        <p:nvPicPr>
          <p:cNvPr id="3" name="Content Placeholder 2">
            <a:extLst>
              <a:ext uri="{FF2B5EF4-FFF2-40B4-BE49-F238E27FC236}">
                <a16:creationId xmlns:a16="http://schemas.microsoft.com/office/drawing/2014/main" id="{A36463AB-D27E-2768-5CF3-FF48B56E9BC1}"/>
              </a:ext>
            </a:extLst>
          </p:cNvPr>
          <p:cNvPicPr>
            <a:picLocks noGrp="1" noChangeAspect="1"/>
          </p:cNvPicPr>
          <p:nvPr>
            <p:ph idx="1"/>
          </p:nvPr>
        </p:nvPicPr>
        <p:blipFill>
          <a:blip r:embed="rId3"/>
          <a:stretch>
            <a:fillRect/>
          </a:stretch>
        </p:blipFill>
        <p:spPr>
          <a:xfrm>
            <a:off x="-1" y="0"/>
            <a:ext cx="5883851" cy="6858000"/>
          </a:xfrm>
        </p:spPr>
      </p:pic>
      <p:sp>
        <p:nvSpPr>
          <p:cNvPr id="13" name="Title 1">
            <a:extLst>
              <a:ext uri="{FF2B5EF4-FFF2-40B4-BE49-F238E27FC236}">
                <a16:creationId xmlns:a16="http://schemas.microsoft.com/office/drawing/2014/main" id="{B80D0AB8-8582-5AC5-D167-D079278A7BF0}"/>
              </a:ext>
            </a:extLst>
          </p:cNvPr>
          <p:cNvSpPr>
            <a:spLocks noGrp="1"/>
          </p:cNvSpPr>
          <p:nvPr>
            <p:ph type="title"/>
          </p:nvPr>
        </p:nvSpPr>
        <p:spPr>
          <a:xfrm>
            <a:off x="6732692" y="2702560"/>
            <a:ext cx="4727787" cy="2495815"/>
          </a:xfrm>
        </p:spPr>
        <p:txBody>
          <a:bodyPr>
            <a:normAutofit/>
          </a:bodyPr>
          <a:lstStyle/>
          <a:p>
            <a:r>
              <a:rPr lang="en-150" sz="3600" b="1" i="0" u="none" strike="noStrike" baseline="0" dirty="0">
                <a:solidFill>
                  <a:schemeClr val="bg1"/>
                </a:solidFill>
                <a:latin typeface="TT Commons Pro"/>
              </a:rPr>
              <a:t>A detailed set of proposals for 10 s</a:t>
            </a:r>
            <a:r>
              <a:rPr lang="en-US" sz="3600" b="1" i="0" u="none" strike="noStrike" baseline="0" dirty="0" err="1">
                <a:solidFill>
                  <a:schemeClr val="bg1"/>
                </a:solidFill>
                <a:latin typeface="TT Commons Pro"/>
              </a:rPr>
              <a:t>ectors</a:t>
            </a:r>
            <a:r>
              <a:rPr lang="en-US" sz="3600" b="1" i="0" u="none" strike="noStrike" baseline="0" dirty="0">
                <a:solidFill>
                  <a:schemeClr val="bg1"/>
                </a:solidFill>
                <a:latin typeface="TT Commons Pro"/>
              </a:rPr>
              <a:t> and </a:t>
            </a:r>
            <a:r>
              <a:rPr lang="en-150" sz="3600" b="1" i="0" u="none" strike="noStrike" baseline="0" dirty="0">
                <a:solidFill>
                  <a:schemeClr val="bg1"/>
                </a:solidFill>
                <a:latin typeface="TT Commons Pro"/>
              </a:rPr>
              <a:t>6 h</a:t>
            </a:r>
            <a:r>
              <a:rPr lang="en-US" sz="3600" b="1" i="0" u="none" strike="noStrike" baseline="0" dirty="0" err="1">
                <a:solidFill>
                  <a:schemeClr val="bg1"/>
                </a:solidFill>
                <a:latin typeface="TT Commons Pro"/>
              </a:rPr>
              <a:t>orizontal</a:t>
            </a:r>
            <a:r>
              <a:rPr lang="en-US" sz="3600" b="1" i="0" u="none" strike="noStrike" baseline="0" dirty="0">
                <a:solidFill>
                  <a:schemeClr val="bg1"/>
                </a:solidFill>
                <a:latin typeface="TT Commons Pro"/>
              </a:rPr>
              <a:t> policies  </a:t>
            </a:r>
            <a:endParaRPr lang="en-IE" sz="3600" b="1" dirty="0">
              <a:solidFill>
                <a:schemeClr val="bg1"/>
              </a:solidFill>
            </a:endParaRPr>
          </a:p>
        </p:txBody>
      </p:sp>
    </p:spTree>
    <p:extLst>
      <p:ext uri="{BB962C8B-B14F-4D97-AF65-F5344CB8AC3E}">
        <p14:creationId xmlns:p14="http://schemas.microsoft.com/office/powerpoint/2010/main" val="1515629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8FA02A-5C56-1620-D6FD-DA1BB9B4A133}"/>
              </a:ext>
            </a:extLst>
          </p:cNvPr>
          <p:cNvSpPr>
            <a:spLocks noGrp="1"/>
          </p:cNvSpPr>
          <p:nvPr>
            <p:ph idx="1"/>
          </p:nvPr>
        </p:nvSpPr>
        <p:spPr>
          <a:xfrm>
            <a:off x="1600642" y="6264604"/>
            <a:ext cx="9624785" cy="339169"/>
          </a:xfrm>
        </p:spPr>
        <p:txBody>
          <a:bodyPr vert="horz" lIns="91440" tIns="45720" rIns="91440" bIns="45720" rtlCol="0" anchor="t">
            <a:noAutofit/>
          </a:bodyPr>
          <a:lstStyle/>
          <a:p>
            <a:pPr marL="0" indent="0">
              <a:buNone/>
            </a:pPr>
            <a:r>
              <a:rPr lang="fr-BE" sz="1400">
                <a:solidFill>
                  <a:schemeClr val="bg1">
                    <a:lumMod val="50000"/>
                  </a:schemeClr>
                </a:solidFill>
                <a:latin typeface="EC Square Sans Cond Pro"/>
              </a:rPr>
              <a:t>Draghi report and Science, </a:t>
            </a:r>
            <a:r>
              <a:rPr lang="fr-BE" sz="1400" err="1">
                <a:solidFill>
                  <a:schemeClr val="bg1">
                    <a:lumMod val="50000"/>
                  </a:schemeClr>
                </a:solidFill>
                <a:latin typeface="EC Square Sans Cond Pro"/>
              </a:rPr>
              <a:t>Research</a:t>
            </a:r>
            <a:r>
              <a:rPr lang="fr-BE" sz="1400">
                <a:solidFill>
                  <a:schemeClr val="bg1">
                    <a:lumMod val="50000"/>
                  </a:schemeClr>
                </a:solidFill>
                <a:latin typeface="EC Square Sans Cond Pro"/>
              </a:rPr>
              <a:t> and Innovation Performance of the EU 2024</a:t>
            </a:r>
            <a:endParaRPr lang="en-IE" sz="1400">
              <a:solidFill>
                <a:schemeClr val="bg1">
                  <a:lumMod val="50000"/>
                </a:schemeClr>
              </a:solidFill>
              <a:latin typeface="EC Square Sans Cond Pro"/>
            </a:endParaRPr>
          </a:p>
        </p:txBody>
      </p:sp>
      <p:pic>
        <p:nvPicPr>
          <p:cNvPr id="5" name="Picture 4">
            <a:extLst>
              <a:ext uri="{FF2B5EF4-FFF2-40B4-BE49-F238E27FC236}">
                <a16:creationId xmlns:a16="http://schemas.microsoft.com/office/drawing/2014/main" id="{8C4F0942-BC1F-5EAD-E07C-6AAA4642E684}"/>
              </a:ext>
            </a:extLst>
          </p:cNvPr>
          <p:cNvPicPr>
            <a:picLocks noChangeAspect="1"/>
          </p:cNvPicPr>
          <p:nvPr/>
        </p:nvPicPr>
        <p:blipFill>
          <a:blip r:embed="rId4"/>
          <a:stretch>
            <a:fillRect/>
          </a:stretch>
        </p:blipFill>
        <p:spPr>
          <a:xfrm>
            <a:off x="1600642" y="1202443"/>
            <a:ext cx="8121103" cy="4879211"/>
          </a:xfrm>
          <a:prstGeom prst="rect">
            <a:avLst/>
          </a:prstGeom>
        </p:spPr>
      </p:pic>
      <p:sp>
        <p:nvSpPr>
          <p:cNvPr id="4" name="2. Slide Title">
            <a:extLst>
              <a:ext uri="{FF2B5EF4-FFF2-40B4-BE49-F238E27FC236}">
                <a16:creationId xmlns:a16="http://schemas.microsoft.com/office/drawing/2014/main" id="{88BC625B-EFE6-E8FE-55AA-9BABB54BA026}"/>
              </a:ext>
            </a:extLst>
          </p:cNvPr>
          <p:cNvSpPr txBox="1">
            <a:spLocks/>
          </p:cNvSpPr>
          <p:nvPr>
            <p:custDataLst>
              <p:tags r:id="rId1"/>
            </p:custDataLst>
          </p:nvPr>
        </p:nvSpPr>
        <p:spPr>
          <a:xfrm>
            <a:off x="977794" y="313522"/>
            <a:ext cx="10092104" cy="60939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defTabSz="914400" rtl="0" eaLnBrk="1" latinLnBrk="0" hangingPunct="1">
              <a:lnSpc>
                <a:spcPct val="90000"/>
              </a:lnSpc>
              <a:spcBef>
                <a:spcPct val="0"/>
              </a:spcBef>
              <a:buNone/>
              <a:defRPr lang="it-IT" sz="2800" b="1" kern="1200" spc="0" baseline="0" dirty="0">
                <a:ln w="6350" cap="flat">
                  <a:noFill/>
                  <a:miter lim="800000"/>
                </a:ln>
                <a:solidFill>
                  <a:schemeClr val="accent6"/>
                </a:solidFill>
                <a:latin typeface="Palatino" panose="02020500000000000000"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150" sz="4400" b="1" i="0" u="none" strike="noStrike" kern="1200" cap="none" spc="0" normalizeH="0" baseline="0" noProof="0">
                <a:ln w="6350" cap="flat">
                  <a:noFill/>
                  <a:miter lim="800000"/>
                </a:ln>
                <a:solidFill>
                  <a:srgbClr val="034EA2"/>
                </a:solidFill>
                <a:effectLst/>
                <a:uLnTx/>
                <a:uFillTx/>
                <a:latin typeface="EC Square Sans Cond Pro"/>
              </a:rPr>
              <a:t>The technology gap: complexity matters</a:t>
            </a:r>
            <a:endParaRPr kumimoji="0" lang="en-GB" sz="4400" b="1" i="0" u="none" strike="noStrike" kern="1200" cap="none" spc="0" normalizeH="0" baseline="0" noProof="0">
              <a:ln w="6350" cap="flat">
                <a:noFill/>
                <a:miter lim="800000"/>
              </a:ln>
              <a:solidFill>
                <a:srgbClr val="034EA2"/>
              </a:solidFill>
              <a:effectLst/>
              <a:uLnTx/>
              <a:uFillTx/>
              <a:latin typeface="EC Square Sans Cond Pro"/>
            </a:endParaRPr>
          </a:p>
        </p:txBody>
      </p:sp>
    </p:spTree>
    <p:extLst>
      <p:ext uri="{BB962C8B-B14F-4D97-AF65-F5344CB8AC3E}">
        <p14:creationId xmlns:p14="http://schemas.microsoft.com/office/powerpoint/2010/main" val="3079504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blue and yellow flag with stars">
            <a:extLst>
              <a:ext uri="{FF2B5EF4-FFF2-40B4-BE49-F238E27FC236}">
                <a16:creationId xmlns:a16="http://schemas.microsoft.com/office/drawing/2014/main" id="{69FD6AAC-F42E-C76F-386B-9052F9D99FE1}"/>
              </a:ext>
            </a:extLst>
          </p:cNvPr>
          <p:cNvPicPr>
            <a:picLocks noChangeAspect="1"/>
          </p:cNvPicPr>
          <p:nvPr/>
        </p:nvPicPr>
        <p:blipFill>
          <a:blip r:embed="rId2">
            <a:extLst>
              <a:ext uri="{28A0092B-C50C-407E-A947-70E740481C1C}">
                <a14:useLocalDpi xmlns:a14="http://schemas.microsoft.com/office/drawing/2010/main" val="0"/>
              </a:ext>
            </a:extLst>
          </a:blip>
          <a:srcRect r="8032" b="-1"/>
          <a:stretch/>
        </p:blipFill>
        <p:spPr>
          <a:xfrm>
            <a:off x="6070618" y="1648679"/>
            <a:ext cx="6121382" cy="4193321"/>
          </a:xfrm>
          <a:prstGeom prst="rect">
            <a:avLst/>
          </a:prstGeom>
        </p:spPr>
      </p:pic>
      <p:pic>
        <p:nvPicPr>
          <p:cNvPr id="15" name="Picture 14">
            <a:extLst>
              <a:ext uri="{FF2B5EF4-FFF2-40B4-BE49-F238E27FC236}">
                <a16:creationId xmlns:a16="http://schemas.microsoft.com/office/drawing/2014/main" id="{08DCC4A4-16F1-CE9E-113A-758F3B2BCEBF}"/>
              </a:ext>
            </a:extLst>
          </p:cNvPr>
          <p:cNvPicPr>
            <a:picLocks noChangeAspect="1"/>
          </p:cNvPicPr>
          <p:nvPr/>
        </p:nvPicPr>
        <p:blipFill>
          <a:blip r:embed="rId3"/>
          <a:stretch>
            <a:fillRect/>
          </a:stretch>
        </p:blipFill>
        <p:spPr>
          <a:xfrm>
            <a:off x="-2" y="1676568"/>
            <a:ext cx="6070619" cy="4165432"/>
          </a:xfrm>
          <a:prstGeom prst="rect">
            <a:avLst/>
          </a:prstGeom>
        </p:spPr>
      </p:pic>
      <p:sp>
        <p:nvSpPr>
          <p:cNvPr id="8" name="Title 2">
            <a:extLst>
              <a:ext uri="{FF2B5EF4-FFF2-40B4-BE49-F238E27FC236}">
                <a16:creationId xmlns:a16="http://schemas.microsoft.com/office/drawing/2014/main" id="{F9A5A3CD-0188-26AF-2D5D-9F0009F4BA3A}"/>
              </a:ext>
            </a:extLst>
          </p:cNvPr>
          <p:cNvSpPr>
            <a:spLocks noGrp="1"/>
          </p:cNvSpPr>
          <p:nvPr>
            <p:ph type="title"/>
          </p:nvPr>
        </p:nvSpPr>
        <p:spPr>
          <a:xfrm>
            <a:off x="970722" y="482860"/>
            <a:ext cx="10515600" cy="782357"/>
          </a:xfrm>
        </p:spPr>
        <p:txBody>
          <a:bodyPr/>
          <a:lstStyle/>
          <a:p>
            <a:r>
              <a:rPr lang="en-150" sz="4400" b="1" kern="1200" dirty="0">
                <a:solidFill>
                  <a:srgbClr val="034EA2"/>
                </a:solidFill>
                <a:latin typeface="EC Square Sans Cond Pro" panose="020B0506040000020004" pitchFamily="34" charset="0"/>
                <a:ea typeface="+mj-ea"/>
                <a:cs typeface="+mj-cs"/>
              </a:rPr>
              <a:t>The Draghi assignment ...</a:t>
            </a:r>
            <a:endParaRPr lang="en-IE" dirty="0"/>
          </a:p>
        </p:txBody>
      </p:sp>
    </p:spTree>
    <p:extLst>
      <p:ext uri="{BB962C8B-B14F-4D97-AF65-F5344CB8AC3E}">
        <p14:creationId xmlns:p14="http://schemas.microsoft.com/office/powerpoint/2010/main" val="17811055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423424-82B2-89CF-413C-357E41B6F69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GB" smtClean="0"/>
              <a:t>3</a:t>
            </a:fld>
            <a:endParaRPr lang="en-GB"/>
          </a:p>
        </p:txBody>
      </p:sp>
      <p:sp>
        <p:nvSpPr>
          <p:cNvPr id="5" name="TextBox 4">
            <a:extLst>
              <a:ext uri="{FF2B5EF4-FFF2-40B4-BE49-F238E27FC236}">
                <a16:creationId xmlns:a16="http://schemas.microsoft.com/office/drawing/2014/main" id="{9B025ADE-9267-F588-783F-0AAD006E1CB3}"/>
              </a:ext>
            </a:extLst>
          </p:cNvPr>
          <p:cNvSpPr txBox="1"/>
          <p:nvPr/>
        </p:nvSpPr>
        <p:spPr>
          <a:xfrm>
            <a:off x="1249877" y="1515738"/>
            <a:ext cx="3888000" cy="400110"/>
          </a:xfrm>
          <a:prstGeom prst="rect">
            <a:avLst/>
          </a:prstGeom>
          <a:noFill/>
        </p:spPr>
        <p:txBody>
          <a:bodyPr wrap="square" rtlCol="0">
            <a:spAutoFit/>
          </a:bodyPr>
          <a:lstStyle/>
          <a:p>
            <a:pPr algn="ctr"/>
            <a:r>
              <a:rPr lang="en-US" sz="2000" i="1" dirty="0"/>
              <a:t>Concept</a:t>
            </a:r>
          </a:p>
        </p:txBody>
      </p:sp>
      <p:sp>
        <p:nvSpPr>
          <p:cNvPr id="25" name="TextBox 24">
            <a:extLst>
              <a:ext uri="{FF2B5EF4-FFF2-40B4-BE49-F238E27FC236}">
                <a16:creationId xmlns:a16="http://schemas.microsoft.com/office/drawing/2014/main" id="{4C48B7A3-412E-4CAE-FE25-5B0D9D1E2D9A}"/>
              </a:ext>
            </a:extLst>
          </p:cNvPr>
          <p:cNvSpPr txBox="1"/>
          <p:nvPr/>
        </p:nvSpPr>
        <p:spPr>
          <a:xfrm>
            <a:off x="6851386" y="1482906"/>
            <a:ext cx="4090737" cy="400110"/>
          </a:xfrm>
          <a:prstGeom prst="rect">
            <a:avLst/>
          </a:prstGeom>
          <a:noFill/>
        </p:spPr>
        <p:txBody>
          <a:bodyPr wrap="square" rtlCol="0">
            <a:spAutoFit/>
          </a:bodyPr>
          <a:lstStyle/>
          <a:p>
            <a:pPr algn="ctr"/>
            <a:r>
              <a:rPr lang="en-US" sz="2000" i="1" dirty="0"/>
              <a:t>Measure of competitiveness </a:t>
            </a:r>
          </a:p>
        </p:txBody>
      </p:sp>
      <p:grpSp>
        <p:nvGrpSpPr>
          <p:cNvPr id="15" name="Group 14">
            <a:extLst>
              <a:ext uri="{FF2B5EF4-FFF2-40B4-BE49-F238E27FC236}">
                <a16:creationId xmlns:a16="http://schemas.microsoft.com/office/drawing/2014/main" id="{B2180A44-E8C2-BA07-88AC-862989D01071}"/>
              </a:ext>
            </a:extLst>
          </p:cNvPr>
          <p:cNvGrpSpPr/>
          <p:nvPr/>
        </p:nvGrpSpPr>
        <p:grpSpPr>
          <a:xfrm>
            <a:off x="849918" y="2020634"/>
            <a:ext cx="10636404" cy="1543789"/>
            <a:chOff x="849918" y="2443420"/>
            <a:chExt cx="10636404" cy="1543789"/>
          </a:xfrm>
        </p:grpSpPr>
        <p:sp>
          <p:nvSpPr>
            <p:cNvPr id="14" name="Rectangle 13">
              <a:extLst>
                <a:ext uri="{FF2B5EF4-FFF2-40B4-BE49-F238E27FC236}">
                  <a16:creationId xmlns:a16="http://schemas.microsoft.com/office/drawing/2014/main" id="{A03F68BE-5E9A-1BEC-22BE-1DFE75D570FF}"/>
                </a:ext>
              </a:extLst>
            </p:cNvPr>
            <p:cNvSpPr/>
            <p:nvPr/>
          </p:nvSpPr>
          <p:spPr>
            <a:xfrm>
              <a:off x="849918" y="2443420"/>
              <a:ext cx="10636404" cy="154378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8" name="TextBox 17">
              <a:extLst>
                <a:ext uri="{FF2B5EF4-FFF2-40B4-BE49-F238E27FC236}">
                  <a16:creationId xmlns:a16="http://schemas.microsoft.com/office/drawing/2014/main" id="{34BCF4B1-755D-B697-7D32-B26FF2D01153}"/>
                </a:ext>
              </a:extLst>
            </p:cNvPr>
            <p:cNvSpPr txBox="1"/>
            <p:nvPr/>
          </p:nvSpPr>
          <p:spPr>
            <a:xfrm>
              <a:off x="1690359" y="2753649"/>
              <a:ext cx="3888000"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rgbClr val="4D4D4D"/>
                  </a:solidFill>
                  <a:effectLst/>
                  <a:uLnTx/>
                  <a:uFillTx/>
                  <a:ea typeface="+mn-ea"/>
                  <a:cs typeface="+mn-cs"/>
                </a:rPr>
                <a:t>Ability (of a country) to compete in external markets</a:t>
              </a:r>
            </a:p>
          </p:txBody>
        </p:sp>
        <p:sp>
          <p:nvSpPr>
            <p:cNvPr id="26" name="TextBox 25">
              <a:extLst>
                <a:ext uri="{FF2B5EF4-FFF2-40B4-BE49-F238E27FC236}">
                  <a16:creationId xmlns:a16="http://schemas.microsoft.com/office/drawing/2014/main" id="{D8FACC7A-BA11-C0C1-6866-A27B4A04F816}"/>
                </a:ext>
              </a:extLst>
            </p:cNvPr>
            <p:cNvSpPr txBox="1"/>
            <p:nvPr/>
          </p:nvSpPr>
          <p:spPr>
            <a:xfrm>
              <a:off x="7041153" y="2892149"/>
              <a:ext cx="4351283" cy="646331"/>
            </a:xfrm>
            <a:prstGeom prst="rect">
              <a:avLst/>
            </a:prstGeom>
            <a:noFill/>
            <a:ln>
              <a:noFill/>
            </a:ln>
          </p:spPr>
          <p:txBody>
            <a:bodyPr wrap="square" rtlCol="0">
              <a:spAutoFit/>
            </a:bodyPr>
            <a:lstStyle/>
            <a:p>
              <a:r>
                <a:rPr lang="en-US" sz="1800" dirty="0"/>
                <a:t>Current account balance </a:t>
              </a:r>
            </a:p>
            <a:p>
              <a:r>
                <a:rPr lang="en-US" sz="1800" dirty="0"/>
                <a:t>Indicators of relative prices and costs </a:t>
              </a:r>
            </a:p>
          </p:txBody>
        </p:sp>
        <p:sp>
          <p:nvSpPr>
            <p:cNvPr id="34" name="Arrow: Right 33">
              <a:extLst>
                <a:ext uri="{FF2B5EF4-FFF2-40B4-BE49-F238E27FC236}">
                  <a16:creationId xmlns:a16="http://schemas.microsoft.com/office/drawing/2014/main" id="{80ACCA93-08C7-79B5-B70A-FCFC7313135A}"/>
                </a:ext>
              </a:extLst>
            </p:cNvPr>
            <p:cNvSpPr>
              <a:spLocks noChangeAspect="1"/>
            </p:cNvSpPr>
            <p:nvPr/>
          </p:nvSpPr>
          <p:spPr>
            <a:xfrm>
              <a:off x="5769714" y="2891314"/>
              <a:ext cx="1071157" cy="648000"/>
            </a:xfrm>
            <a:prstGeom prst="right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0" name="Picture 9">
              <a:extLst>
                <a:ext uri="{FF2B5EF4-FFF2-40B4-BE49-F238E27FC236}">
                  <a16:creationId xmlns:a16="http://schemas.microsoft.com/office/drawing/2014/main" id="{AF2E0C26-F2DC-9386-728A-92112D6AA86D}"/>
                </a:ext>
              </a:extLst>
            </p:cNvPr>
            <p:cNvPicPr>
              <a:picLocks noChangeAspect="1"/>
            </p:cNvPicPr>
            <p:nvPr/>
          </p:nvPicPr>
          <p:blipFill>
            <a:blip r:embed="rId3"/>
            <a:stretch>
              <a:fillRect/>
            </a:stretch>
          </p:blipFill>
          <p:spPr>
            <a:xfrm>
              <a:off x="853878" y="2819314"/>
              <a:ext cx="792000" cy="792000"/>
            </a:xfrm>
            <a:prstGeom prst="rect">
              <a:avLst/>
            </a:prstGeom>
          </p:spPr>
        </p:pic>
      </p:grpSp>
      <p:grpSp>
        <p:nvGrpSpPr>
          <p:cNvPr id="13" name="Group 12">
            <a:extLst>
              <a:ext uri="{FF2B5EF4-FFF2-40B4-BE49-F238E27FC236}">
                <a16:creationId xmlns:a16="http://schemas.microsoft.com/office/drawing/2014/main" id="{449CAC8C-8B80-B275-A454-DE5298DFD388}"/>
              </a:ext>
            </a:extLst>
          </p:cNvPr>
          <p:cNvGrpSpPr/>
          <p:nvPr/>
        </p:nvGrpSpPr>
        <p:grpSpPr>
          <a:xfrm>
            <a:off x="849918" y="4125673"/>
            <a:ext cx="10511235" cy="792000"/>
            <a:chOff x="849918" y="4888711"/>
            <a:chExt cx="10511235" cy="792000"/>
          </a:xfrm>
        </p:grpSpPr>
        <p:sp>
          <p:nvSpPr>
            <p:cNvPr id="27" name="TextBox 26">
              <a:extLst>
                <a:ext uri="{FF2B5EF4-FFF2-40B4-BE49-F238E27FC236}">
                  <a16:creationId xmlns:a16="http://schemas.microsoft.com/office/drawing/2014/main" id="{38F5A1F1-FB08-9093-07A8-770706911F27}"/>
                </a:ext>
              </a:extLst>
            </p:cNvPr>
            <p:cNvSpPr txBox="1"/>
            <p:nvPr/>
          </p:nvSpPr>
          <p:spPr>
            <a:xfrm>
              <a:off x="1690359" y="4961546"/>
              <a:ext cx="3888000" cy="646331"/>
            </a:xfrm>
            <a:prstGeom prst="rect">
              <a:avLst/>
            </a:prstGeom>
            <a:noFill/>
            <a:ln>
              <a:no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i="0" u="none" strike="noStrike" kern="1200" cap="none" spc="0" normalizeH="0" baseline="0" noProof="0" dirty="0">
                  <a:ln>
                    <a:noFill/>
                  </a:ln>
                  <a:solidFill>
                    <a:srgbClr val="4D4D4D"/>
                  </a:solidFill>
                  <a:effectLst/>
                  <a:uLnTx/>
                  <a:uFillTx/>
                  <a:ea typeface="+mn-ea"/>
                  <a:cs typeface="+mn-cs"/>
                </a:rPr>
                <a:t>Ability (of a country) to sustainably raise living standards</a:t>
              </a:r>
            </a:p>
          </p:txBody>
        </p:sp>
        <p:sp>
          <p:nvSpPr>
            <p:cNvPr id="33" name="TextBox 32">
              <a:extLst>
                <a:ext uri="{FF2B5EF4-FFF2-40B4-BE49-F238E27FC236}">
                  <a16:creationId xmlns:a16="http://schemas.microsoft.com/office/drawing/2014/main" id="{2AFFCF7B-821F-E02A-21C2-F3EEBBF4BC98}"/>
                </a:ext>
              </a:extLst>
            </p:cNvPr>
            <p:cNvSpPr txBox="1"/>
            <p:nvPr/>
          </p:nvSpPr>
          <p:spPr>
            <a:xfrm>
              <a:off x="7041153" y="5100045"/>
              <a:ext cx="4320000" cy="369332"/>
            </a:xfrm>
            <a:prstGeom prst="rect">
              <a:avLst/>
            </a:prstGeom>
            <a:noFill/>
            <a:ln>
              <a:noFill/>
            </a:ln>
          </p:spPr>
          <p:txBody>
            <a:bodyPr wrap="square" rtlCol="0">
              <a:spAutoFit/>
            </a:bodyPr>
            <a:lstStyle/>
            <a:p>
              <a:r>
                <a:rPr lang="en-US" sz="1800" dirty="0"/>
                <a:t>Productivity </a:t>
              </a:r>
            </a:p>
          </p:txBody>
        </p:sp>
        <p:sp>
          <p:nvSpPr>
            <p:cNvPr id="35" name="Arrow: Right 34">
              <a:extLst>
                <a:ext uri="{FF2B5EF4-FFF2-40B4-BE49-F238E27FC236}">
                  <a16:creationId xmlns:a16="http://schemas.microsoft.com/office/drawing/2014/main" id="{5DA358BA-A0F5-ED8B-FAEB-79FB0CC57D09}"/>
                </a:ext>
              </a:extLst>
            </p:cNvPr>
            <p:cNvSpPr/>
            <p:nvPr/>
          </p:nvSpPr>
          <p:spPr>
            <a:xfrm>
              <a:off x="5768892" y="4960711"/>
              <a:ext cx="1072800" cy="648000"/>
            </a:xfrm>
            <a:prstGeom prst="rightArrow">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1" name="Picture 10">
              <a:extLst>
                <a:ext uri="{FF2B5EF4-FFF2-40B4-BE49-F238E27FC236}">
                  <a16:creationId xmlns:a16="http://schemas.microsoft.com/office/drawing/2014/main" id="{D0D81AC5-F42E-11CC-CDB7-8B09495F8F81}"/>
                </a:ext>
              </a:extLst>
            </p:cNvPr>
            <p:cNvPicPr>
              <a:picLocks noChangeAspect="1"/>
            </p:cNvPicPr>
            <p:nvPr/>
          </p:nvPicPr>
          <p:blipFill>
            <a:blip r:embed="rId4"/>
            <a:stretch>
              <a:fillRect/>
            </a:stretch>
          </p:blipFill>
          <p:spPr>
            <a:xfrm>
              <a:off x="849918" y="4888711"/>
              <a:ext cx="799919" cy="792000"/>
            </a:xfrm>
            <a:prstGeom prst="rect">
              <a:avLst/>
            </a:prstGeom>
          </p:spPr>
        </p:pic>
      </p:grpSp>
      <p:sp>
        <p:nvSpPr>
          <p:cNvPr id="4" name="Title 3">
            <a:extLst>
              <a:ext uri="{FF2B5EF4-FFF2-40B4-BE49-F238E27FC236}">
                <a16:creationId xmlns:a16="http://schemas.microsoft.com/office/drawing/2014/main" id="{99076536-6FD5-4A1A-A621-61727C95FDBE}"/>
              </a:ext>
            </a:extLst>
          </p:cNvPr>
          <p:cNvSpPr txBox="1">
            <a:spLocks/>
          </p:cNvSpPr>
          <p:nvPr/>
        </p:nvSpPr>
        <p:spPr>
          <a:xfrm>
            <a:off x="959737" y="234450"/>
            <a:ext cx="10515600" cy="782357"/>
          </a:xfrm>
          <a:prstGeom prst="rect">
            <a:avLst/>
          </a:prstGeom>
        </p:spPr>
        <p:txBody>
          <a:bodyPr vert="horz" lIns="91440" tIns="45720" rIns="91440" bIns="0" rtlCol="0" anchor="b"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rgbClr val="034EA2"/>
                </a:solidFill>
                <a:latin typeface="EC Square Sans Cond Pro" panose="020B0506040000020004" pitchFamily="34" charset="0"/>
              </a:rPr>
              <a:t>What do we mean by competitiveness after all?</a:t>
            </a:r>
            <a:endParaRPr lang="en-GB" sz="4000" b="1" dirty="0">
              <a:solidFill>
                <a:srgbClr val="034EA2"/>
              </a:solidFill>
              <a:latin typeface="EC Square Sans Cond Pro" panose="020B0506040000020004" pitchFamily="34" charset="0"/>
            </a:endParaRPr>
          </a:p>
        </p:txBody>
      </p:sp>
      <p:sp>
        <p:nvSpPr>
          <p:cNvPr id="12" name="TextBox 11">
            <a:extLst>
              <a:ext uri="{FF2B5EF4-FFF2-40B4-BE49-F238E27FC236}">
                <a16:creationId xmlns:a16="http://schemas.microsoft.com/office/drawing/2014/main" id="{8238BA49-B480-E014-3A96-BD02969ADE33}"/>
              </a:ext>
            </a:extLst>
          </p:cNvPr>
          <p:cNvSpPr txBox="1"/>
          <p:nvPr/>
        </p:nvSpPr>
        <p:spPr>
          <a:xfrm>
            <a:off x="849918" y="5329084"/>
            <a:ext cx="10636404" cy="830997"/>
          </a:xfrm>
          <a:prstGeom prst="rect">
            <a:avLst/>
          </a:prstGeom>
          <a:noFill/>
        </p:spPr>
        <p:txBody>
          <a:bodyPr wrap="square" rtlCol="0">
            <a:spAutoFit/>
          </a:bodyPr>
          <a:lstStyle/>
          <a:p>
            <a:r>
              <a:rPr lang="en-US" sz="2400" b="1" dirty="0">
                <a:solidFill>
                  <a:srgbClr val="034EA2"/>
                </a:solidFill>
                <a:latin typeface="EC Square Sans Cond Pro" panose="020B0506040000020004" pitchFamily="34" charset="0"/>
                <a:ea typeface="+mj-ea"/>
                <a:cs typeface="+mj-cs"/>
              </a:rPr>
              <a:t>There are different policy implications in the fragmented, geopolitical and generally more uncertain world …</a:t>
            </a:r>
            <a:endParaRPr lang="en-IE" sz="2400" b="1" dirty="0">
              <a:solidFill>
                <a:srgbClr val="034EA2"/>
              </a:solidFill>
              <a:latin typeface="EC Square Sans Cond Pro" panose="020B0506040000020004" pitchFamily="34" charset="0"/>
              <a:ea typeface="+mj-ea"/>
              <a:cs typeface="+mj-cs"/>
            </a:endParaRPr>
          </a:p>
        </p:txBody>
      </p:sp>
    </p:spTree>
    <p:extLst>
      <p:ext uri="{BB962C8B-B14F-4D97-AF65-F5344CB8AC3E}">
        <p14:creationId xmlns:p14="http://schemas.microsoft.com/office/powerpoint/2010/main" val="3755018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0C8C09C-D99D-74FC-A3A6-B4C042A9BCF5}"/>
              </a:ext>
            </a:extLst>
          </p:cNvPr>
          <p:cNvSpPr/>
          <p:nvPr/>
        </p:nvSpPr>
        <p:spPr>
          <a:xfrm>
            <a:off x="9692358" y="6032130"/>
            <a:ext cx="2097347" cy="65792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3">
            <a:extLst>
              <a:ext uri="{FF2B5EF4-FFF2-40B4-BE49-F238E27FC236}">
                <a16:creationId xmlns:a16="http://schemas.microsoft.com/office/drawing/2014/main" id="{D061F538-94A1-A3F0-6D20-340282379968}"/>
              </a:ext>
            </a:extLst>
          </p:cNvPr>
          <p:cNvSpPr>
            <a:spLocks noGrp="1"/>
          </p:cNvSpPr>
          <p:nvPr>
            <p:ph type="title"/>
          </p:nvPr>
        </p:nvSpPr>
        <p:spPr>
          <a:xfrm>
            <a:off x="998926" y="276760"/>
            <a:ext cx="10515600" cy="782357"/>
          </a:xfrm>
        </p:spPr>
        <p:txBody>
          <a:bodyPr anchor="b">
            <a:normAutofit/>
          </a:bodyPr>
          <a:lstStyle/>
          <a:p>
            <a:r>
              <a:rPr lang="en-US" sz="4000" b="1" dirty="0">
                <a:solidFill>
                  <a:srgbClr val="034EA2"/>
                </a:solidFill>
                <a:latin typeface="EC Square Sans Cond Pro" panose="020B0506040000020004" pitchFamily="34" charset="0"/>
              </a:rPr>
              <a:t>(New) challenges to promoting competitiveness</a:t>
            </a:r>
            <a:endParaRPr lang="en-GB" sz="4000" b="1" dirty="0">
              <a:solidFill>
                <a:srgbClr val="034EA2"/>
              </a:solidFill>
              <a:latin typeface="EC Square Sans Cond Pro" panose="020B0506040000020004" pitchFamily="34" charset="0"/>
            </a:endParaRPr>
          </a:p>
        </p:txBody>
      </p:sp>
      <p:pic>
        <p:nvPicPr>
          <p:cNvPr id="17" name="Picture Placeholder 24">
            <a:extLst>
              <a:ext uri="{FF2B5EF4-FFF2-40B4-BE49-F238E27FC236}">
                <a16:creationId xmlns:a16="http://schemas.microsoft.com/office/drawing/2014/main" id="{3B3A0382-0FB6-FA1B-8B91-C38467485B97}"/>
              </a:ext>
            </a:extLst>
          </p:cNvPr>
          <p:cNvPicPr>
            <a:picLocks noChangeAspect="1"/>
          </p:cNvPicPr>
          <p:nvPr/>
        </p:nvPicPr>
        <p:blipFill>
          <a:blip r:embed="rId3" cstate="print">
            <a:extLst>
              <a:ext uri="{28A0092B-C50C-407E-A947-70E740481C1C}">
                <a14:useLocalDpi xmlns:a14="http://schemas.microsoft.com/office/drawing/2010/main" val="0"/>
              </a:ext>
            </a:extLst>
          </a:blip>
          <a:srcRect l="240" r="240"/>
          <a:stretch/>
        </p:blipFill>
        <p:spPr>
          <a:xfrm>
            <a:off x="7535095" y="1441903"/>
            <a:ext cx="1268076" cy="1268076"/>
          </a:xfrm>
          <a:prstGeom prst="flowChartConnector">
            <a:avLst/>
          </a:prstGeom>
        </p:spPr>
      </p:pic>
      <p:pic>
        <p:nvPicPr>
          <p:cNvPr id="25" name="Picture Placeholder 24">
            <a:extLst>
              <a:ext uri="{FF2B5EF4-FFF2-40B4-BE49-F238E27FC236}">
                <a16:creationId xmlns:a16="http://schemas.microsoft.com/office/drawing/2014/main" id="{7B68A7FB-DEC2-F3FC-D4FE-192CE363EFCC}"/>
              </a:ext>
            </a:extLst>
          </p:cNvPr>
          <p:cNvPicPr>
            <a:picLocks noChangeAspect="1"/>
          </p:cNvPicPr>
          <p:nvPr/>
        </p:nvPicPr>
        <p:blipFill>
          <a:blip r:embed="rId4" cstate="print">
            <a:extLst>
              <a:ext uri="{28A0092B-C50C-407E-A947-70E740481C1C}">
                <a14:useLocalDpi xmlns:a14="http://schemas.microsoft.com/office/drawing/2010/main" val="0"/>
              </a:ext>
            </a:extLst>
          </a:blip>
          <a:srcRect l="1074" r="1074"/>
          <a:stretch/>
        </p:blipFill>
        <p:spPr>
          <a:xfrm>
            <a:off x="5426558" y="1476105"/>
            <a:ext cx="1268076" cy="1268076"/>
          </a:xfrm>
          <a:prstGeom prst="flowChartConnector">
            <a:avLst/>
          </a:prstGeom>
        </p:spPr>
      </p:pic>
      <p:pic>
        <p:nvPicPr>
          <p:cNvPr id="29" name="Picture Placeholder 24">
            <a:extLst>
              <a:ext uri="{FF2B5EF4-FFF2-40B4-BE49-F238E27FC236}">
                <a16:creationId xmlns:a16="http://schemas.microsoft.com/office/drawing/2014/main" id="{D6AD333B-5DCD-EBDC-77AC-7D589CCBE37C}"/>
              </a:ext>
            </a:extLst>
          </p:cNvPr>
          <p:cNvPicPr>
            <a:picLocks noChangeAspect="1"/>
          </p:cNvPicPr>
          <p:nvPr/>
        </p:nvPicPr>
        <p:blipFill>
          <a:blip r:embed="rId5" cstate="print">
            <a:extLst>
              <a:ext uri="{28A0092B-C50C-407E-A947-70E740481C1C}">
                <a14:useLocalDpi xmlns:a14="http://schemas.microsoft.com/office/drawing/2010/main" val="0"/>
              </a:ext>
            </a:extLst>
          </a:blip>
          <a:srcRect l="298" r="298"/>
          <a:stretch/>
        </p:blipFill>
        <p:spPr>
          <a:xfrm>
            <a:off x="1024633" y="1540377"/>
            <a:ext cx="1268076" cy="1268076"/>
          </a:xfrm>
          <a:prstGeom prst="flowChartConnector">
            <a:avLst/>
          </a:prstGeom>
        </p:spPr>
      </p:pic>
      <p:pic>
        <p:nvPicPr>
          <p:cNvPr id="30" name="Picture Placeholder 24">
            <a:extLst>
              <a:ext uri="{FF2B5EF4-FFF2-40B4-BE49-F238E27FC236}">
                <a16:creationId xmlns:a16="http://schemas.microsoft.com/office/drawing/2014/main" id="{F1740A35-F3E2-6E8F-31C3-98351313A1C9}"/>
              </a:ext>
            </a:extLst>
          </p:cNvPr>
          <p:cNvPicPr>
            <a:picLocks noChangeAspect="1"/>
          </p:cNvPicPr>
          <p:nvPr/>
        </p:nvPicPr>
        <p:blipFill>
          <a:blip r:embed="rId6" cstate="print">
            <a:extLst>
              <a:ext uri="{28A0092B-C50C-407E-A947-70E740481C1C}">
                <a14:useLocalDpi xmlns:a14="http://schemas.microsoft.com/office/drawing/2010/main" val="0"/>
              </a:ext>
            </a:extLst>
          </a:blip>
          <a:srcRect l="420" r="420"/>
          <a:stretch/>
        </p:blipFill>
        <p:spPr>
          <a:xfrm>
            <a:off x="3195779" y="1489173"/>
            <a:ext cx="1268076" cy="1268076"/>
          </a:xfrm>
          <a:prstGeom prst="flowChartConnector">
            <a:avLst/>
          </a:prstGeom>
        </p:spPr>
      </p:pic>
      <p:sp>
        <p:nvSpPr>
          <p:cNvPr id="4" name="Rectangle 3">
            <a:extLst>
              <a:ext uri="{FF2B5EF4-FFF2-40B4-BE49-F238E27FC236}">
                <a16:creationId xmlns:a16="http://schemas.microsoft.com/office/drawing/2014/main" id="{74897A6C-3056-3950-79E7-7227AF91C2A3}"/>
              </a:ext>
            </a:extLst>
          </p:cNvPr>
          <p:cNvSpPr/>
          <p:nvPr/>
        </p:nvSpPr>
        <p:spPr>
          <a:xfrm>
            <a:off x="841561" y="3111736"/>
            <a:ext cx="1790591" cy="523221"/>
          </a:xfrm>
          <a:prstGeom prst="rect">
            <a:avLst/>
          </a:prstGeom>
          <a:solidFill>
            <a:srgbClr val="034EA2"/>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IE" sz="1600" b="1" dirty="0">
                <a:solidFill>
                  <a:schemeClr val="bg1"/>
                </a:solidFill>
              </a:rPr>
              <a:t>POPULATION AGEING</a:t>
            </a:r>
          </a:p>
        </p:txBody>
      </p:sp>
      <p:sp>
        <p:nvSpPr>
          <p:cNvPr id="7" name="Rectangle 6">
            <a:extLst>
              <a:ext uri="{FF2B5EF4-FFF2-40B4-BE49-F238E27FC236}">
                <a16:creationId xmlns:a16="http://schemas.microsoft.com/office/drawing/2014/main" id="{A9438BD6-CE9B-6234-24B9-05B40AA6C274}"/>
              </a:ext>
            </a:extLst>
          </p:cNvPr>
          <p:cNvSpPr/>
          <p:nvPr/>
        </p:nvSpPr>
        <p:spPr>
          <a:xfrm>
            <a:off x="834730" y="3965712"/>
            <a:ext cx="1790591" cy="140091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IE"/>
          </a:p>
        </p:txBody>
      </p:sp>
      <p:cxnSp>
        <p:nvCxnSpPr>
          <p:cNvPr id="6" name="Straight Connector 5">
            <a:extLst>
              <a:ext uri="{FF2B5EF4-FFF2-40B4-BE49-F238E27FC236}">
                <a16:creationId xmlns:a16="http://schemas.microsoft.com/office/drawing/2014/main" id="{6BE22AED-CA8A-F44F-28F8-E1B07103E092}"/>
              </a:ext>
            </a:extLst>
          </p:cNvPr>
          <p:cNvCxnSpPr>
            <a:cxnSpLocks/>
          </p:cNvCxnSpPr>
          <p:nvPr/>
        </p:nvCxnSpPr>
        <p:spPr>
          <a:xfrm>
            <a:off x="841561" y="3004456"/>
            <a:ext cx="1790591"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E6F7F7AB-1A6F-FEE8-F83B-8263A0E468AD}"/>
              </a:ext>
            </a:extLst>
          </p:cNvPr>
          <p:cNvSpPr/>
          <p:nvPr/>
        </p:nvSpPr>
        <p:spPr>
          <a:xfrm>
            <a:off x="834730" y="3634957"/>
            <a:ext cx="1790591" cy="2648277"/>
          </a:xfrm>
          <a:prstGeom prst="rect">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Box 2">
            <a:extLst>
              <a:ext uri="{FF2B5EF4-FFF2-40B4-BE49-F238E27FC236}">
                <a16:creationId xmlns:a16="http://schemas.microsoft.com/office/drawing/2014/main" id="{9DF7B0EF-7824-2D70-F197-DB69FF73AF22}"/>
              </a:ext>
            </a:extLst>
          </p:cNvPr>
          <p:cNvSpPr txBox="1"/>
          <p:nvPr/>
        </p:nvSpPr>
        <p:spPr>
          <a:xfrm>
            <a:off x="841560" y="3827744"/>
            <a:ext cx="1790591" cy="2246769"/>
          </a:xfrm>
          <a:prstGeom prst="rect">
            <a:avLst/>
          </a:prstGeom>
          <a:noFill/>
        </p:spPr>
        <p:txBody>
          <a:bodyPr wrap="square">
            <a:spAutoFit/>
          </a:bodyPr>
          <a:lstStyle/>
          <a:p>
            <a:pPr algn="ctr"/>
            <a:r>
              <a:rPr lang="en-US" sz="1400" dirty="0">
                <a:latin typeface="+mn-lt"/>
              </a:rPr>
              <a:t>Working-age population will shrink by 41 </a:t>
            </a:r>
            <a:r>
              <a:rPr lang="en-US" sz="1400" dirty="0" err="1">
                <a:latin typeface="+mn-lt"/>
              </a:rPr>
              <a:t>mn</a:t>
            </a:r>
            <a:r>
              <a:rPr lang="en-US" sz="1400" dirty="0">
                <a:latin typeface="+mn-lt"/>
              </a:rPr>
              <a:t>. by 2070 (without migration by additional 46 </a:t>
            </a:r>
            <a:r>
              <a:rPr lang="en-US" sz="1400" dirty="0" err="1">
                <a:latin typeface="+mn-lt"/>
              </a:rPr>
              <a:t>mn</a:t>
            </a:r>
            <a:r>
              <a:rPr lang="en-US" sz="1400" dirty="0">
                <a:latin typeface="+mn-lt"/>
              </a:rPr>
              <a:t>.), i.e. over 30%. </a:t>
            </a:r>
            <a:r>
              <a:rPr lang="en-US" sz="1400" dirty="0" err="1">
                <a:latin typeface="+mn-lt"/>
              </a:rPr>
              <a:t>Labour</a:t>
            </a:r>
            <a:r>
              <a:rPr lang="en-US" sz="1400" dirty="0">
                <a:latin typeface="+mn-lt"/>
              </a:rPr>
              <a:t> productivity will be key to cater for the social needs of an ageing society.</a:t>
            </a:r>
          </a:p>
        </p:txBody>
      </p:sp>
      <p:pic>
        <p:nvPicPr>
          <p:cNvPr id="28" name="Picture Placeholder 24">
            <a:extLst>
              <a:ext uri="{FF2B5EF4-FFF2-40B4-BE49-F238E27FC236}">
                <a16:creationId xmlns:a16="http://schemas.microsoft.com/office/drawing/2014/main" id="{CBFC0544-A3D5-9F64-9ADE-9E807A1B9C3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9784589" y="1443928"/>
            <a:ext cx="1291025" cy="1291025"/>
          </a:xfrm>
          <a:prstGeom prst="flowChartConnector">
            <a:avLst/>
          </a:prstGeom>
        </p:spPr>
      </p:pic>
      <p:sp>
        <p:nvSpPr>
          <p:cNvPr id="26" name="Rectangle 25">
            <a:extLst>
              <a:ext uri="{FF2B5EF4-FFF2-40B4-BE49-F238E27FC236}">
                <a16:creationId xmlns:a16="http://schemas.microsoft.com/office/drawing/2014/main" id="{8CFD09D4-A971-4362-C25E-FB9D5FC8722A}"/>
              </a:ext>
            </a:extLst>
          </p:cNvPr>
          <p:cNvSpPr/>
          <p:nvPr/>
        </p:nvSpPr>
        <p:spPr>
          <a:xfrm>
            <a:off x="3017509" y="3111736"/>
            <a:ext cx="1804253" cy="523221"/>
          </a:xfrm>
          <a:prstGeom prst="rect">
            <a:avLst/>
          </a:prstGeom>
          <a:solidFill>
            <a:srgbClr val="034EA2"/>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IE" sz="1600" b="1" dirty="0">
                <a:solidFill>
                  <a:schemeClr val="bg1"/>
                </a:solidFill>
              </a:rPr>
              <a:t>UNCERTAINTY</a:t>
            </a:r>
          </a:p>
        </p:txBody>
      </p:sp>
      <p:sp>
        <p:nvSpPr>
          <p:cNvPr id="33" name="Rectangle 32">
            <a:extLst>
              <a:ext uri="{FF2B5EF4-FFF2-40B4-BE49-F238E27FC236}">
                <a16:creationId xmlns:a16="http://schemas.microsoft.com/office/drawing/2014/main" id="{840E5303-F4DB-5744-365B-030950C2C433}"/>
              </a:ext>
            </a:extLst>
          </p:cNvPr>
          <p:cNvSpPr/>
          <p:nvPr/>
        </p:nvSpPr>
        <p:spPr>
          <a:xfrm>
            <a:off x="3024340" y="3965712"/>
            <a:ext cx="1790591" cy="140091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IE"/>
          </a:p>
        </p:txBody>
      </p:sp>
      <p:cxnSp>
        <p:nvCxnSpPr>
          <p:cNvPr id="34" name="Straight Connector 33">
            <a:extLst>
              <a:ext uri="{FF2B5EF4-FFF2-40B4-BE49-F238E27FC236}">
                <a16:creationId xmlns:a16="http://schemas.microsoft.com/office/drawing/2014/main" id="{0E2B46C1-E436-7544-F3FE-49AC0E9FC130}"/>
              </a:ext>
            </a:extLst>
          </p:cNvPr>
          <p:cNvCxnSpPr>
            <a:cxnSpLocks/>
          </p:cNvCxnSpPr>
          <p:nvPr/>
        </p:nvCxnSpPr>
        <p:spPr>
          <a:xfrm>
            <a:off x="3031171" y="3004456"/>
            <a:ext cx="1790591"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Rectangle 34">
            <a:extLst>
              <a:ext uri="{FF2B5EF4-FFF2-40B4-BE49-F238E27FC236}">
                <a16:creationId xmlns:a16="http://schemas.microsoft.com/office/drawing/2014/main" id="{A9EAE6FB-FB50-8710-1274-363F3CBA4946}"/>
              </a:ext>
            </a:extLst>
          </p:cNvPr>
          <p:cNvSpPr/>
          <p:nvPr/>
        </p:nvSpPr>
        <p:spPr>
          <a:xfrm>
            <a:off x="3024340" y="3634957"/>
            <a:ext cx="1790591" cy="2648277"/>
          </a:xfrm>
          <a:prstGeom prst="rect">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6" name="TextBox 35">
            <a:extLst>
              <a:ext uri="{FF2B5EF4-FFF2-40B4-BE49-F238E27FC236}">
                <a16:creationId xmlns:a16="http://schemas.microsoft.com/office/drawing/2014/main" id="{F37C82D8-2C49-EC6D-D621-36155BA94E66}"/>
              </a:ext>
            </a:extLst>
          </p:cNvPr>
          <p:cNvSpPr txBox="1"/>
          <p:nvPr/>
        </p:nvSpPr>
        <p:spPr>
          <a:xfrm>
            <a:off x="3031170" y="3827744"/>
            <a:ext cx="1790591" cy="1384995"/>
          </a:xfrm>
          <a:prstGeom prst="rect">
            <a:avLst/>
          </a:prstGeom>
          <a:noFill/>
        </p:spPr>
        <p:txBody>
          <a:bodyPr wrap="square">
            <a:spAutoFit/>
          </a:bodyPr>
          <a:lstStyle/>
          <a:p>
            <a:pPr algn="ctr"/>
            <a:r>
              <a:rPr lang="en-US" sz="1400" dirty="0">
                <a:latin typeface="+mn-lt"/>
              </a:rPr>
              <a:t>We have entered an era of </a:t>
            </a:r>
            <a:r>
              <a:rPr lang="en-US" sz="1400" dirty="0" err="1">
                <a:latin typeface="+mn-lt"/>
              </a:rPr>
              <a:t>polycrisis</a:t>
            </a:r>
            <a:r>
              <a:rPr lang="en-US" sz="1400" dirty="0">
                <a:latin typeface="+mn-lt"/>
              </a:rPr>
              <a:t>/</a:t>
            </a:r>
          </a:p>
          <a:p>
            <a:pPr algn="ctr"/>
            <a:r>
              <a:rPr lang="en-US" sz="1400" dirty="0">
                <a:latin typeface="+mn-lt"/>
              </a:rPr>
              <a:t>permacrisis. Need to make </a:t>
            </a:r>
            <a:r>
              <a:rPr lang="en-US" sz="1400" dirty="0"/>
              <a:t>our economies and societies more resilient to shocks. </a:t>
            </a:r>
            <a:endParaRPr lang="en-US" sz="1400" dirty="0">
              <a:latin typeface="+mn-lt"/>
            </a:endParaRPr>
          </a:p>
        </p:txBody>
      </p:sp>
      <p:sp>
        <p:nvSpPr>
          <p:cNvPr id="39" name="Rectangle 38">
            <a:extLst>
              <a:ext uri="{FF2B5EF4-FFF2-40B4-BE49-F238E27FC236}">
                <a16:creationId xmlns:a16="http://schemas.microsoft.com/office/drawing/2014/main" id="{1A38693E-2802-05D3-769B-36D8D3C578CC}"/>
              </a:ext>
            </a:extLst>
          </p:cNvPr>
          <p:cNvSpPr/>
          <p:nvPr/>
        </p:nvSpPr>
        <p:spPr>
          <a:xfrm>
            <a:off x="5207119" y="3116608"/>
            <a:ext cx="1804253" cy="523221"/>
          </a:xfrm>
          <a:prstGeom prst="rect">
            <a:avLst/>
          </a:prstGeom>
          <a:solidFill>
            <a:srgbClr val="034EA2"/>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IE" sz="1600" b="1" dirty="0">
                <a:solidFill>
                  <a:schemeClr val="bg1"/>
                </a:solidFill>
              </a:rPr>
              <a:t>GEOPOLITICAL DEVELOPMENTS</a:t>
            </a:r>
          </a:p>
        </p:txBody>
      </p:sp>
      <p:sp>
        <p:nvSpPr>
          <p:cNvPr id="40" name="Rectangle 39">
            <a:extLst>
              <a:ext uri="{FF2B5EF4-FFF2-40B4-BE49-F238E27FC236}">
                <a16:creationId xmlns:a16="http://schemas.microsoft.com/office/drawing/2014/main" id="{958CFA28-7619-FEF3-D289-66D1D971A16B}"/>
              </a:ext>
            </a:extLst>
          </p:cNvPr>
          <p:cNvSpPr/>
          <p:nvPr/>
        </p:nvSpPr>
        <p:spPr>
          <a:xfrm>
            <a:off x="5213950" y="3970584"/>
            <a:ext cx="1790591" cy="140091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IE"/>
          </a:p>
        </p:txBody>
      </p:sp>
      <p:cxnSp>
        <p:nvCxnSpPr>
          <p:cNvPr id="41" name="Straight Connector 40">
            <a:extLst>
              <a:ext uri="{FF2B5EF4-FFF2-40B4-BE49-F238E27FC236}">
                <a16:creationId xmlns:a16="http://schemas.microsoft.com/office/drawing/2014/main" id="{4C53A3EC-6473-4361-0DA2-5558778CFA8A}"/>
              </a:ext>
            </a:extLst>
          </p:cNvPr>
          <p:cNvCxnSpPr>
            <a:cxnSpLocks/>
          </p:cNvCxnSpPr>
          <p:nvPr/>
        </p:nvCxnSpPr>
        <p:spPr>
          <a:xfrm>
            <a:off x="5220781" y="3009328"/>
            <a:ext cx="1790591" cy="0"/>
          </a:xfrm>
          <a:prstGeom prst="line">
            <a:avLst/>
          </a:prstGeom>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89E55307-F7C0-16A9-86C0-7AC13B409C2F}"/>
              </a:ext>
            </a:extLst>
          </p:cNvPr>
          <p:cNvSpPr/>
          <p:nvPr/>
        </p:nvSpPr>
        <p:spPr>
          <a:xfrm>
            <a:off x="5213950" y="3639829"/>
            <a:ext cx="1790591" cy="2648277"/>
          </a:xfrm>
          <a:prstGeom prst="rect">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TextBox 42">
            <a:extLst>
              <a:ext uri="{FF2B5EF4-FFF2-40B4-BE49-F238E27FC236}">
                <a16:creationId xmlns:a16="http://schemas.microsoft.com/office/drawing/2014/main" id="{2A2706A7-98F3-A252-A2BA-E81198D46E18}"/>
              </a:ext>
            </a:extLst>
          </p:cNvPr>
          <p:cNvSpPr txBox="1"/>
          <p:nvPr/>
        </p:nvSpPr>
        <p:spPr>
          <a:xfrm>
            <a:off x="5220780" y="3832616"/>
            <a:ext cx="1790591" cy="2031325"/>
          </a:xfrm>
          <a:prstGeom prst="rect">
            <a:avLst/>
          </a:prstGeom>
          <a:noFill/>
        </p:spPr>
        <p:txBody>
          <a:bodyPr wrap="square">
            <a:spAutoFit/>
          </a:bodyPr>
          <a:lstStyle/>
          <a:p>
            <a:pPr algn="ctr"/>
            <a:r>
              <a:rPr lang="en-US" sz="1400" dirty="0">
                <a:latin typeface="+mn-lt"/>
              </a:rPr>
              <a:t>Geopolitical tensions point to economic security issues and trade dependencies</a:t>
            </a:r>
            <a:r>
              <a:rPr lang="en-US" sz="1400" dirty="0"/>
              <a:t>, including as regards energy systems, raw materials or technological sovereignty.</a:t>
            </a:r>
            <a:endParaRPr lang="en-US" sz="1400" dirty="0">
              <a:latin typeface="+mn-lt"/>
            </a:endParaRPr>
          </a:p>
        </p:txBody>
      </p:sp>
      <p:sp>
        <p:nvSpPr>
          <p:cNvPr id="44" name="Rectangle 43">
            <a:extLst>
              <a:ext uri="{FF2B5EF4-FFF2-40B4-BE49-F238E27FC236}">
                <a16:creationId xmlns:a16="http://schemas.microsoft.com/office/drawing/2014/main" id="{7E1F9BFC-060E-BC3F-04FE-D2B2594F0EB7}"/>
              </a:ext>
            </a:extLst>
          </p:cNvPr>
          <p:cNvSpPr/>
          <p:nvPr/>
        </p:nvSpPr>
        <p:spPr>
          <a:xfrm>
            <a:off x="7410391" y="3116087"/>
            <a:ext cx="1804253" cy="523221"/>
          </a:xfrm>
          <a:prstGeom prst="rect">
            <a:avLst/>
          </a:prstGeom>
          <a:solidFill>
            <a:srgbClr val="034EA2"/>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IE" sz="1600" b="1" dirty="0">
                <a:solidFill>
                  <a:schemeClr val="bg1"/>
                </a:solidFill>
              </a:rPr>
              <a:t>CLIMATE CHANGE</a:t>
            </a:r>
          </a:p>
        </p:txBody>
      </p:sp>
      <p:sp>
        <p:nvSpPr>
          <p:cNvPr id="45" name="Rectangle 44">
            <a:extLst>
              <a:ext uri="{FF2B5EF4-FFF2-40B4-BE49-F238E27FC236}">
                <a16:creationId xmlns:a16="http://schemas.microsoft.com/office/drawing/2014/main" id="{0ECDE133-DA7B-3BBD-0EE8-A3E20DF79BAD}"/>
              </a:ext>
            </a:extLst>
          </p:cNvPr>
          <p:cNvSpPr/>
          <p:nvPr/>
        </p:nvSpPr>
        <p:spPr>
          <a:xfrm>
            <a:off x="7417222" y="3970063"/>
            <a:ext cx="1790591" cy="140091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IE"/>
          </a:p>
        </p:txBody>
      </p:sp>
      <p:cxnSp>
        <p:nvCxnSpPr>
          <p:cNvPr id="46" name="Straight Connector 45">
            <a:extLst>
              <a:ext uri="{FF2B5EF4-FFF2-40B4-BE49-F238E27FC236}">
                <a16:creationId xmlns:a16="http://schemas.microsoft.com/office/drawing/2014/main" id="{010A89E7-41D3-9E10-F672-8E8FAD99C9B6}"/>
              </a:ext>
            </a:extLst>
          </p:cNvPr>
          <p:cNvCxnSpPr>
            <a:cxnSpLocks/>
          </p:cNvCxnSpPr>
          <p:nvPr/>
        </p:nvCxnSpPr>
        <p:spPr>
          <a:xfrm>
            <a:off x="7424053" y="3008807"/>
            <a:ext cx="1790591"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B20BFD41-05AA-2089-FFD1-2FF2B07586D8}"/>
              </a:ext>
            </a:extLst>
          </p:cNvPr>
          <p:cNvSpPr/>
          <p:nvPr/>
        </p:nvSpPr>
        <p:spPr>
          <a:xfrm>
            <a:off x="7417222" y="3639308"/>
            <a:ext cx="1790591" cy="2648277"/>
          </a:xfrm>
          <a:prstGeom prst="rect">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8" name="TextBox 47">
            <a:extLst>
              <a:ext uri="{FF2B5EF4-FFF2-40B4-BE49-F238E27FC236}">
                <a16:creationId xmlns:a16="http://schemas.microsoft.com/office/drawing/2014/main" id="{86CA1C66-6207-7E2A-6C70-89748A3E2336}"/>
              </a:ext>
            </a:extLst>
          </p:cNvPr>
          <p:cNvSpPr txBox="1"/>
          <p:nvPr/>
        </p:nvSpPr>
        <p:spPr>
          <a:xfrm>
            <a:off x="7424052" y="3832095"/>
            <a:ext cx="1790591" cy="2246769"/>
          </a:xfrm>
          <a:prstGeom prst="rect">
            <a:avLst/>
          </a:prstGeom>
          <a:noFill/>
        </p:spPr>
        <p:txBody>
          <a:bodyPr wrap="square">
            <a:spAutoFit/>
          </a:bodyPr>
          <a:lstStyle/>
          <a:p>
            <a:pPr algn="ctr"/>
            <a:r>
              <a:rPr lang="en-US" sz="1400" dirty="0">
                <a:latin typeface="+mn-lt"/>
              </a:rPr>
              <a:t>Need a fundamental overhaul of economic and societal structures. 35% of cumulative C02 emissions reduction needed to meet our 2050 net zero goal depends on new technologies.</a:t>
            </a:r>
          </a:p>
        </p:txBody>
      </p:sp>
      <p:sp>
        <p:nvSpPr>
          <p:cNvPr id="54" name="Rectangle 53">
            <a:extLst>
              <a:ext uri="{FF2B5EF4-FFF2-40B4-BE49-F238E27FC236}">
                <a16:creationId xmlns:a16="http://schemas.microsoft.com/office/drawing/2014/main" id="{9583BFCE-BE09-FC24-68C7-45CF4247B6AD}"/>
              </a:ext>
            </a:extLst>
          </p:cNvPr>
          <p:cNvSpPr/>
          <p:nvPr/>
        </p:nvSpPr>
        <p:spPr>
          <a:xfrm>
            <a:off x="9613662" y="3137857"/>
            <a:ext cx="1804253" cy="523221"/>
          </a:xfrm>
          <a:prstGeom prst="rect">
            <a:avLst/>
          </a:prstGeom>
          <a:solidFill>
            <a:srgbClr val="034EA2"/>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IE" sz="1600" b="1" dirty="0">
                <a:solidFill>
                  <a:schemeClr val="bg1"/>
                </a:solidFill>
              </a:rPr>
              <a:t>INCLUSION</a:t>
            </a:r>
          </a:p>
        </p:txBody>
      </p:sp>
      <p:sp>
        <p:nvSpPr>
          <p:cNvPr id="55" name="Rectangle 54">
            <a:extLst>
              <a:ext uri="{FF2B5EF4-FFF2-40B4-BE49-F238E27FC236}">
                <a16:creationId xmlns:a16="http://schemas.microsoft.com/office/drawing/2014/main" id="{38245917-6252-5F82-1DC6-7CCCA4840761}"/>
              </a:ext>
            </a:extLst>
          </p:cNvPr>
          <p:cNvSpPr/>
          <p:nvPr/>
        </p:nvSpPr>
        <p:spPr>
          <a:xfrm>
            <a:off x="9620493" y="3991833"/>
            <a:ext cx="1790591" cy="140091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en-IE"/>
          </a:p>
        </p:txBody>
      </p:sp>
      <p:cxnSp>
        <p:nvCxnSpPr>
          <p:cNvPr id="56" name="Straight Connector 55">
            <a:extLst>
              <a:ext uri="{FF2B5EF4-FFF2-40B4-BE49-F238E27FC236}">
                <a16:creationId xmlns:a16="http://schemas.microsoft.com/office/drawing/2014/main" id="{150B8C80-7605-0AB8-C875-42973D282BBE}"/>
              </a:ext>
            </a:extLst>
          </p:cNvPr>
          <p:cNvCxnSpPr>
            <a:cxnSpLocks/>
          </p:cNvCxnSpPr>
          <p:nvPr/>
        </p:nvCxnSpPr>
        <p:spPr>
          <a:xfrm>
            <a:off x="9627324" y="3030577"/>
            <a:ext cx="1790591"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0991C497-CE56-541A-5CA8-84A39061C037}"/>
              </a:ext>
            </a:extLst>
          </p:cNvPr>
          <p:cNvSpPr/>
          <p:nvPr/>
        </p:nvSpPr>
        <p:spPr>
          <a:xfrm>
            <a:off x="9620493" y="3661078"/>
            <a:ext cx="1790591" cy="2648277"/>
          </a:xfrm>
          <a:prstGeom prst="rect">
            <a:avLst/>
          </a:prstGeom>
          <a:no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TextBox 57">
            <a:extLst>
              <a:ext uri="{FF2B5EF4-FFF2-40B4-BE49-F238E27FC236}">
                <a16:creationId xmlns:a16="http://schemas.microsoft.com/office/drawing/2014/main" id="{0D8309FB-2CE4-0EF5-CFBA-16C7B62C6263}"/>
              </a:ext>
            </a:extLst>
          </p:cNvPr>
          <p:cNvSpPr txBox="1"/>
          <p:nvPr/>
        </p:nvSpPr>
        <p:spPr>
          <a:xfrm>
            <a:off x="9627323" y="3853865"/>
            <a:ext cx="1790591" cy="2246769"/>
          </a:xfrm>
          <a:prstGeom prst="rect">
            <a:avLst/>
          </a:prstGeom>
          <a:noFill/>
        </p:spPr>
        <p:txBody>
          <a:bodyPr wrap="square">
            <a:spAutoFit/>
          </a:bodyPr>
          <a:lstStyle/>
          <a:p>
            <a:pPr algn="ctr"/>
            <a:r>
              <a:rPr lang="en-US" sz="1400" dirty="0">
                <a:latin typeface="+mn-lt"/>
              </a:rPr>
              <a:t>Ensure </a:t>
            </a:r>
            <a:r>
              <a:rPr lang="en-US" sz="1400" dirty="0"/>
              <a:t>that the green and digital transitions involve everybody, with widespread uptake of digital and net-zero technologies and that its cost is not borne by the worse-off regions and parts of society</a:t>
            </a:r>
            <a:r>
              <a:rPr lang="en-150" sz="1400" dirty="0"/>
              <a:t>.</a:t>
            </a:r>
            <a:endParaRPr lang="en-US" sz="1400" dirty="0">
              <a:latin typeface="+mn-lt"/>
            </a:endParaRPr>
          </a:p>
        </p:txBody>
      </p:sp>
    </p:spTree>
    <p:extLst>
      <p:ext uri="{BB962C8B-B14F-4D97-AF65-F5344CB8AC3E}">
        <p14:creationId xmlns:p14="http://schemas.microsoft.com/office/powerpoint/2010/main" val="1172858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6" hidden="1">
            <a:extLst>
              <a:ext uri="{FF2B5EF4-FFF2-40B4-BE49-F238E27FC236}">
                <a16:creationId xmlns:a16="http://schemas.microsoft.com/office/drawing/2014/main" id="{592D7804-6530-44E9-BACB-F9016DB75E4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408" imgH="408" progId="TCLayout.ActiveDocument.1">
                  <p:embed/>
                </p:oleObj>
              </mc:Choice>
              <mc:Fallback>
                <p:oleObj name="think-cell Slide" r:id="rId22" imgW="408" imgH="408" progId="TCLayout.ActiveDocument.1">
                  <p:embed/>
                  <p:pic>
                    <p:nvPicPr>
                      <p:cNvPr id="16" name="Object 6" hidden="1">
                        <a:extLst>
                          <a:ext uri="{FF2B5EF4-FFF2-40B4-BE49-F238E27FC236}">
                            <a16:creationId xmlns:a16="http://schemas.microsoft.com/office/drawing/2014/main" id="{592D7804-6530-44E9-BACB-F9016DB75E46}"/>
                          </a:ext>
                        </a:extLst>
                      </p:cNvPr>
                      <p:cNvPicPr/>
                      <p:nvPr/>
                    </p:nvPicPr>
                    <p:blipFill>
                      <a:blip/>
                      <a:stretch>
                        <a:fillRect/>
                      </a:stretch>
                    </p:blipFill>
                    <p:spPr>
                      <a:xfrm>
                        <a:off x="1588" y="1588"/>
                        <a:ext cx="1588" cy="1588"/>
                      </a:xfrm>
                      <a:prstGeom prst="rect">
                        <a:avLst/>
                      </a:prstGeom>
                    </p:spPr>
                  </p:pic>
                </p:oleObj>
              </mc:Fallback>
            </mc:AlternateContent>
          </a:graphicData>
        </a:graphic>
      </p:graphicFrame>
      <p:sp>
        <p:nvSpPr>
          <p:cNvPr id="14" name="Rectangle 1" hidden="1">
            <a:extLst>
              <a:ext uri="{FF2B5EF4-FFF2-40B4-BE49-F238E27FC236}">
                <a16:creationId xmlns:a16="http://schemas.microsoft.com/office/drawing/2014/main" id="{F17977B4-D561-4A62-B001-209F743E3E38}"/>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Light"/>
              <a:ea typeface="+mn-ea"/>
              <a:cs typeface="+mn-cs"/>
              <a:sym typeface="Arial" panose="020B0604020202020204" pitchFamily="34" charset="0"/>
            </a:endParaRPr>
          </a:p>
        </p:txBody>
      </p:sp>
      <p:sp>
        <p:nvSpPr>
          <p:cNvPr id="140" name="Rectangle 1" hidden="1">
            <a:extLst>
              <a:ext uri="{FF2B5EF4-FFF2-40B4-BE49-F238E27FC236}">
                <a16:creationId xmlns:a16="http://schemas.microsoft.com/office/drawing/2014/main" id="{594399E2-BC00-4BFA-92F9-8D5C2DAA4381}"/>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Light"/>
              <a:ea typeface="+mn-ea"/>
              <a:cs typeface="+mn-cs"/>
              <a:sym typeface="Arial" panose="020B0604020202020204" pitchFamily="34" charset="0"/>
            </a:endParaRPr>
          </a:p>
        </p:txBody>
      </p:sp>
      <p:sp>
        <p:nvSpPr>
          <p:cNvPr id="330" name="Rectangle 1" hidden="1">
            <a:extLst>
              <a:ext uri="{FF2B5EF4-FFF2-40B4-BE49-F238E27FC236}">
                <a16:creationId xmlns:a16="http://schemas.microsoft.com/office/drawing/2014/main" id="{43C94938-0B9A-4F64-863C-31C9A69B294C}"/>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Light"/>
              <a:ea typeface="+mn-ea"/>
              <a:cs typeface="+mn-cs"/>
              <a:sym typeface="Arial" panose="020B0604020202020204" pitchFamily="34" charset="0"/>
            </a:endParaRPr>
          </a:p>
        </p:txBody>
      </p:sp>
      <p:sp>
        <p:nvSpPr>
          <p:cNvPr id="20" name="TextBox 109">
            <a:extLst>
              <a:ext uri="{FF2B5EF4-FFF2-40B4-BE49-F238E27FC236}">
                <a16:creationId xmlns:a16="http://schemas.microsoft.com/office/drawing/2014/main" id="{A6A8549D-1F8F-4F89-BB31-5B7213535E70}"/>
              </a:ext>
            </a:extLst>
          </p:cNvPr>
          <p:cNvSpPr txBox="1">
            <a:spLocks/>
          </p:cNvSpPr>
          <p:nvPr>
            <p:custDataLst>
              <p:tags r:id="rId2"/>
            </p:custDataLst>
          </p:nvPr>
        </p:nvSpPr>
        <p:spPr>
          <a:xfrm>
            <a:off x="-1782360" y="5413840"/>
            <a:ext cx="1386925" cy="760413"/>
          </a:xfrm>
          <a:prstGeom prst="rect">
            <a:avLst/>
          </a:prstGeom>
        </p:spPr>
        <p:txBody>
          <a:bodyPr wrap="square" lIns="0" tIns="0" rIns="0" bIns="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b="1">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ctr" latinLnBrk="0" hangingPunct="1">
              <a:lnSpc>
                <a:spcPct val="100000"/>
              </a:lnSpc>
              <a:spcBef>
                <a:spcPts val="0"/>
              </a:spcBef>
              <a:spcAft>
                <a:spcPts val="0"/>
              </a:spcAft>
              <a:buClrTx/>
              <a:buSzTx/>
              <a:buFont typeface="Segoe UI" panose="020B0502040204020203" pitchFamily="34" charset="0"/>
              <a:buNone/>
              <a:tabLst/>
              <a:defRPr/>
            </a:pPr>
            <a:endParaRPr kumimoji="0" lang="en-GB" sz="1500" b="0" i="1" u="none" strike="noStrike" kern="1200" cap="none" spc="0" normalizeH="0" baseline="0" noProof="0">
              <a:ln>
                <a:noFill/>
              </a:ln>
              <a:solidFill>
                <a:srgbClr val="000000"/>
              </a:solidFill>
              <a:effectLst/>
              <a:uLnTx/>
              <a:uFillTx/>
              <a:latin typeface="Calibri Light"/>
              <a:ea typeface="+mn-ea"/>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 typeface="Segoe UI" panose="020B0502040204020203" pitchFamily="34" charset="0"/>
              <a:buNone/>
              <a:tabLst/>
              <a:defRPr/>
            </a:pPr>
            <a:endParaRPr kumimoji="0" lang="en-GB" sz="1500" b="0" i="0" u="none" strike="noStrike" kern="1200" cap="none" spc="0" normalizeH="0" baseline="0" noProof="0">
              <a:ln>
                <a:noFill/>
              </a:ln>
              <a:solidFill>
                <a:srgbClr val="000000"/>
              </a:solidFill>
              <a:effectLst/>
              <a:uLnTx/>
              <a:uFillTx/>
              <a:latin typeface="Calibri Light"/>
              <a:ea typeface="+mn-ea"/>
              <a:cs typeface="Arial" panose="020B0604020202020204" pitchFamily="34" charset="0"/>
            </a:endParaRPr>
          </a:p>
        </p:txBody>
      </p:sp>
      <p:sp>
        <p:nvSpPr>
          <p:cNvPr id="111" name="TextBox 109">
            <a:extLst>
              <a:ext uri="{FF2B5EF4-FFF2-40B4-BE49-F238E27FC236}">
                <a16:creationId xmlns:a16="http://schemas.microsoft.com/office/drawing/2014/main" id="{9485DB47-7DBE-4C0B-9F65-9FD334483619}"/>
              </a:ext>
            </a:extLst>
          </p:cNvPr>
          <p:cNvSpPr txBox="1">
            <a:spLocks/>
          </p:cNvSpPr>
          <p:nvPr>
            <p:custDataLst>
              <p:tags r:id="rId3"/>
            </p:custDataLst>
          </p:nvPr>
        </p:nvSpPr>
        <p:spPr>
          <a:xfrm>
            <a:off x="167386" y="6202364"/>
            <a:ext cx="11620812" cy="141286"/>
          </a:xfrm>
          <a:prstGeom prst="rect">
            <a:avLst/>
          </a:prstGeom>
        </p:spPr>
        <p:txBody>
          <a:bodyPr wrap="square" lIns="0" tIns="0" rIns="0" bIns="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b="1">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ctr" latinLnBrk="0" hangingPunct="1">
              <a:lnSpc>
                <a:spcPct val="100000"/>
              </a:lnSpc>
              <a:spcBef>
                <a:spcPts val="0"/>
              </a:spcBef>
              <a:spcAft>
                <a:spcPts val="0"/>
              </a:spcAft>
              <a:buClrTx/>
              <a:buSzTx/>
              <a:buFont typeface="Segoe UI" panose="020B0502040204020203" pitchFamily="34" charset="0"/>
              <a:buNone/>
              <a:tabLst/>
              <a:defRPr/>
            </a:pPr>
            <a:r>
              <a:rPr kumimoji="0" lang="en-US" sz="1000" b="0" i="0" u="none" strike="noStrike" kern="1200" cap="none" spc="0" normalizeH="0" baseline="0" noProof="0" dirty="0">
                <a:ln>
                  <a:noFill/>
                </a:ln>
                <a:solidFill>
                  <a:srgbClr val="000000"/>
                </a:solidFill>
                <a:effectLst/>
                <a:uLnTx/>
                <a:uFillTx/>
                <a:latin typeface="Calibri Light"/>
                <a:ea typeface="+mn-ea"/>
                <a:cs typeface="Arial" panose="020B0604020202020204" pitchFamily="34" charset="0"/>
              </a:rPr>
              <a:t>Note: The EU is proxied by backdating national accounting data from Germany, France, Italy, Spain, the Netherlands, Belgium, Ireland, Austria, Portugal, Finland and Greece. To build the </a:t>
            </a:r>
            <a:r>
              <a:rPr kumimoji="0" lang="en-US" sz="1000" b="0" i="0" u="none" strike="noStrike" kern="1200" cap="none" spc="0" normalizeH="0" baseline="0" noProof="0" dirty="0" err="1">
                <a:ln>
                  <a:noFill/>
                </a:ln>
                <a:solidFill>
                  <a:srgbClr val="000000"/>
                </a:solidFill>
                <a:effectLst/>
                <a:uLnTx/>
                <a:uFillTx/>
                <a:latin typeface="Calibri Light"/>
                <a:ea typeface="+mn-ea"/>
                <a:cs typeface="Arial" panose="020B0604020202020204" pitchFamily="34" charset="0"/>
              </a:rPr>
              <a:t>labour</a:t>
            </a:r>
            <a:r>
              <a:rPr kumimoji="0" lang="en-US" sz="1000" b="0" i="0" u="none" strike="noStrike" kern="1200" cap="none" spc="0" normalizeH="0" baseline="0" noProof="0" dirty="0">
                <a:ln>
                  <a:noFill/>
                </a:ln>
                <a:solidFill>
                  <a:srgbClr val="000000"/>
                </a:solidFill>
                <a:effectLst/>
                <a:uLnTx/>
                <a:uFillTx/>
                <a:latin typeface="Calibri Light"/>
                <a:ea typeface="+mn-ea"/>
                <a:cs typeface="Arial" panose="020B0604020202020204" pitchFamily="34" charset="0"/>
              </a:rPr>
              <a:t> productivity data, five different series were used: GDP, capital stock, employment, average hours worked, and population. Capital stock is built using two series of investment – construction and equipment. Investment and GDP are taken in volume and in national currency of 2010, they are then turned into $2010 using a </a:t>
            </a:r>
            <a:r>
              <a:rPr kumimoji="0" lang="en-US" sz="1000" b="0" i="0" u="none" strike="noStrike" kern="1200" cap="none" spc="0" normalizeH="0" baseline="0" noProof="0" dirty="0" err="1">
                <a:ln>
                  <a:noFill/>
                </a:ln>
                <a:solidFill>
                  <a:srgbClr val="000000"/>
                </a:solidFill>
                <a:effectLst/>
                <a:uLnTx/>
                <a:uFillTx/>
                <a:latin typeface="Calibri Light"/>
                <a:ea typeface="+mn-ea"/>
                <a:cs typeface="Arial" panose="020B0604020202020204" pitchFamily="34" charset="0"/>
              </a:rPr>
              <a:t>ppp</a:t>
            </a:r>
            <a:r>
              <a:rPr kumimoji="0" lang="en-US" sz="1000" b="0" i="0" u="none" strike="noStrike" kern="1200" cap="none" spc="0" normalizeH="0" baseline="0" noProof="0" dirty="0">
                <a:ln>
                  <a:noFill/>
                </a:ln>
                <a:solidFill>
                  <a:srgbClr val="000000"/>
                </a:solidFill>
                <a:effectLst/>
                <a:uLnTx/>
                <a:uFillTx/>
                <a:latin typeface="Calibri Light"/>
                <a:ea typeface="+mn-ea"/>
                <a:cs typeface="Arial" panose="020B0604020202020204" pitchFamily="34" charset="0"/>
              </a:rPr>
              <a:t> conversion rate.	</a:t>
            </a:r>
          </a:p>
          <a:p>
            <a:pPr marL="0" marR="0" lvl="0" indent="0" algn="l" defTabSz="914400" rtl="0" eaLnBrk="1" fontAlgn="ctr" latinLnBrk="0" hangingPunct="1">
              <a:lnSpc>
                <a:spcPct val="100000"/>
              </a:lnSpc>
              <a:spcBef>
                <a:spcPts val="0"/>
              </a:spcBef>
              <a:spcAft>
                <a:spcPts val="0"/>
              </a:spcAft>
              <a:buClrTx/>
              <a:buSzTx/>
              <a:buFont typeface="Segoe UI" panose="020B0502040204020203" pitchFamily="34" charset="0"/>
              <a:buNone/>
              <a:tabLst/>
              <a:defRPr/>
            </a:pPr>
            <a:r>
              <a:rPr kumimoji="0" lang="en-US" sz="1000" b="0" i="0" u="none" strike="noStrike" kern="1200" cap="none" spc="0" normalizeH="0" baseline="0" noProof="0" dirty="0">
                <a:ln>
                  <a:noFill/>
                </a:ln>
                <a:solidFill>
                  <a:srgbClr val="000000"/>
                </a:solidFill>
                <a:effectLst/>
                <a:uLnTx/>
                <a:uFillTx/>
                <a:latin typeface="Calibri Light"/>
                <a:ea typeface="+mn-ea"/>
                <a:cs typeface="Arial" panose="020B0604020202020204" pitchFamily="34" charset="0"/>
              </a:rPr>
              <a:t>Source: Bergeaud, A., </a:t>
            </a:r>
            <a:r>
              <a:rPr kumimoji="0" lang="en-US" sz="1000" b="0" i="0" u="none" strike="noStrike" kern="1200" cap="none" spc="0" normalizeH="0" baseline="0" noProof="0" dirty="0" err="1">
                <a:ln>
                  <a:noFill/>
                </a:ln>
                <a:solidFill>
                  <a:srgbClr val="000000"/>
                </a:solidFill>
                <a:effectLst/>
                <a:uLnTx/>
                <a:uFillTx/>
                <a:latin typeface="Calibri Light"/>
                <a:ea typeface="+mn-ea"/>
                <a:cs typeface="Arial" panose="020B0604020202020204" pitchFamily="34" charset="0"/>
              </a:rPr>
              <a:t>Cette</a:t>
            </a:r>
            <a:r>
              <a:rPr kumimoji="0" lang="en-US" sz="1000" b="0" i="0" u="none" strike="noStrike" kern="1200" cap="none" spc="0" normalizeH="0" baseline="0" noProof="0" dirty="0">
                <a:ln>
                  <a:noFill/>
                </a:ln>
                <a:solidFill>
                  <a:srgbClr val="000000"/>
                </a:solidFill>
                <a:effectLst/>
                <a:uLnTx/>
                <a:uFillTx/>
                <a:latin typeface="Calibri Light"/>
                <a:ea typeface="+mn-ea"/>
                <a:cs typeface="Arial" panose="020B0604020202020204" pitchFamily="34" charset="0"/>
              </a:rPr>
              <a:t>, G. and </a:t>
            </a:r>
            <a:r>
              <a:rPr kumimoji="0" lang="en-US" sz="1000" b="0" i="0" u="none" strike="noStrike" kern="1200" cap="none" spc="0" normalizeH="0" baseline="0" noProof="0" dirty="0" err="1">
                <a:ln>
                  <a:noFill/>
                </a:ln>
                <a:solidFill>
                  <a:srgbClr val="000000"/>
                </a:solidFill>
                <a:effectLst/>
                <a:uLnTx/>
                <a:uFillTx/>
                <a:latin typeface="Calibri Light"/>
                <a:ea typeface="+mn-ea"/>
                <a:cs typeface="Arial" panose="020B0604020202020204" pitchFamily="34" charset="0"/>
              </a:rPr>
              <a:t>Lecat</a:t>
            </a:r>
            <a:r>
              <a:rPr kumimoji="0" lang="en-US" sz="1000" b="0" i="0" u="none" strike="noStrike" kern="1200" cap="none" spc="0" normalizeH="0" baseline="0" noProof="0" dirty="0">
                <a:ln>
                  <a:noFill/>
                </a:ln>
                <a:solidFill>
                  <a:srgbClr val="000000"/>
                </a:solidFill>
                <a:effectLst/>
                <a:uLnTx/>
                <a:uFillTx/>
                <a:latin typeface="Calibri Light"/>
                <a:ea typeface="+mn-ea"/>
                <a:cs typeface="Arial" panose="020B0604020202020204" pitchFamily="34" charset="0"/>
              </a:rPr>
              <a:t>, R., 2016.</a:t>
            </a:r>
          </a:p>
        </p:txBody>
      </p:sp>
      <p:cxnSp>
        <p:nvCxnSpPr>
          <p:cNvPr id="65" name="Connettore diritto 64">
            <a:extLst>
              <a:ext uri="{FF2B5EF4-FFF2-40B4-BE49-F238E27FC236}">
                <a16:creationId xmlns:a16="http://schemas.microsoft.com/office/drawing/2014/main" id="{4DEC012F-36E8-42B1-89CD-4C94A2EA6D4A}"/>
              </a:ext>
            </a:extLst>
          </p:cNvPr>
          <p:cNvCxnSpPr>
            <a:cxnSpLocks/>
          </p:cNvCxnSpPr>
          <p:nvPr/>
        </p:nvCxnSpPr>
        <p:spPr>
          <a:xfrm>
            <a:off x="3176" y="12701"/>
            <a:ext cx="12188824"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56" name="Connettore diritto 255">
            <a:extLst>
              <a:ext uri="{FF2B5EF4-FFF2-40B4-BE49-F238E27FC236}">
                <a16:creationId xmlns:a16="http://schemas.microsoft.com/office/drawing/2014/main" id="{A92003EE-2095-462E-BED4-AE67F3051AEB}"/>
              </a:ext>
            </a:extLst>
          </p:cNvPr>
          <p:cNvCxnSpPr>
            <a:cxnSpLocks/>
          </p:cNvCxnSpPr>
          <p:nvPr/>
        </p:nvCxnSpPr>
        <p:spPr>
          <a:xfrm>
            <a:off x="3176" y="6847367"/>
            <a:ext cx="12188824"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 name="2. Slide Title">
            <a:extLst>
              <a:ext uri="{FF2B5EF4-FFF2-40B4-BE49-F238E27FC236}">
                <a16:creationId xmlns:a16="http://schemas.microsoft.com/office/drawing/2014/main" id="{F0A616B6-EDA6-A373-4B60-360FC222EE48}"/>
              </a:ext>
            </a:extLst>
          </p:cNvPr>
          <p:cNvSpPr>
            <a:spLocks noGrp="1"/>
          </p:cNvSpPr>
          <p:nvPr>
            <p:ph type="title"/>
            <p:custDataLst>
              <p:tags r:id="rId4"/>
            </p:custDataLst>
          </p:nvPr>
        </p:nvSpPr>
        <p:spPr>
          <a:xfrm>
            <a:off x="167386" y="292033"/>
            <a:ext cx="11082528" cy="387798"/>
          </a:xfrm>
          <a:noFill/>
          <a:ln/>
          <a:extLst>
            <a:ext uri="{909E8E84-426E-40DD-AFC4-6F175D3DCCD1}">
              <a14:hiddenFill xmlns:a14="http://schemas.microsoft.com/office/drawing/2010/main">
                <a:solidFill>
                  <a:srgbClr val="FFFFFF"/>
                </a:solidFill>
              </a14:hiddenFill>
            </a:ext>
          </a:extLst>
        </p:spPr>
        <p:txBody>
          <a:bodyPr vert="horz" wrap="square" anchor="t" anchorCtr="0">
            <a:spAutoFit/>
          </a:bodyPr>
          <a:lstStyle/>
          <a:p>
            <a:r>
              <a:rPr lang="en-GB" dirty="0">
                <a:solidFill>
                  <a:schemeClr val="tx1"/>
                </a:solidFill>
                <a:latin typeface="+mn-lt"/>
              </a:rPr>
              <a:t>EU versus US labour productivity 1890-2022</a:t>
            </a:r>
            <a:endParaRPr lang="en-GB" dirty="0">
              <a:solidFill>
                <a:schemeClr val="tx1"/>
              </a:solidFill>
              <a:latin typeface="+mn-lt"/>
              <a:cs typeface="Calibri" panose="020F0502020204030204" pitchFamily="34" charset="0"/>
            </a:endParaRPr>
          </a:p>
        </p:txBody>
      </p:sp>
      <p:graphicFrame>
        <p:nvGraphicFramePr>
          <p:cNvPr id="83" name="Chart 82">
            <a:extLst>
              <a:ext uri="{FF2B5EF4-FFF2-40B4-BE49-F238E27FC236}">
                <a16:creationId xmlns:a16="http://schemas.microsoft.com/office/drawing/2014/main" id="{9F6F1B41-97CE-C39C-1F88-994BAEC19ACE}"/>
              </a:ext>
            </a:extLst>
          </p:cNvPr>
          <p:cNvGraphicFramePr/>
          <p:nvPr>
            <p:custDataLst>
              <p:tags r:id="rId5"/>
            </p:custDataLst>
          </p:nvPr>
        </p:nvGraphicFramePr>
        <p:xfrm>
          <a:off x="19050" y="835025"/>
          <a:ext cx="11636375" cy="5037138"/>
        </p:xfrm>
        <a:graphic>
          <a:graphicData uri="http://schemas.openxmlformats.org/drawingml/2006/chart">
            <c:chart xmlns:c="http://schemas.openxmlformats.org/drawingml/2006/chart" xmlns:r="http://schemas.openxmlformats.org/officeDocument/2006/relationships" r:id="rId23"/>
          </a:graphicData>
        </a:graphic>
      </p:graphicFrame>
      <p:sp>
        <p:nvSpPr>
          <p:cNvPr id="54" name="Rectangle 53">
            <a:extLst>
              <a:ext uri="{FF2B5EF4-FFF2-40B4-BE49-F238E27FC236}">
                <a16:creationId xmlns:a16="http://schemas.microsoft.com/office/drawing/2014/main" id="{60AA47DC-8330-4983-2189-0E49C6CC3894}"/>
              </a:ext>
            </a:extLst>
          </p:cNvPr>
          <p:cNvSpPr/>
          <p:nvPr>
            <p:custDataLst>
              <p:tags r:id="rId6"/>
            </p:custDataLst>
          </p:nvPr>
        </p:nvSpPr>
        <p:spPr bwMode="gray">
          <a:xfrm>
            <a:off x="511175" y="5783262"/>
            <a:ext cx="463550" cy="247650"/>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fld id="{E50276FC-C9F2-44C2-90FB-787A8CC0D5E6}" type="datetime'''''1''''''''''''''''''''8''9''''''''0'''''''''">
              <a:rPr kumimoji="0" lang="en-GB" altLang="en-US"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ctr" defTabSz="914400" rtl="0" eaLnBrk="1" fontAlgn="auto" latinLnBrk="0" hangingPunct="1">
                <a:lnSpc>
                  <a:spcPct val="90000"/>
                </a:lnSpc>
                <a:spcBef>
                  <a:spcPct val="0"/>
                </a:spcBef>
                <a:spcAft>
                  <a:spcPct val="0"/>
                </a:spcAft>
                <a:buClrTx/>
                <a:buSzTx/>
                <a:buFontTx/>
                <a:buNone/>
                <a:tabLst/>
                <a:defRPr/>
              </a:pPr>
              <a:t>1890</a:t>
            </a:fld>
            <a:endParaRPr kumimoji="0" lang="en-GB" sz="18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55" name="Rectangle 54">
            <a:extLst>
              <a:ext uri="{FF2B5EF4-FFF2-40B4-BE49-F238E27FC236}">
                <a16:creationId xmlns:a16="http://schemas.microsoft.com/office/drawing/2014/main" id="{612D581D-D154-4B56-C089-370F1FB4ACF3}"/>
              </a:ext>
            </a:extLst>
          </p:cNvPr>
          <p:cNvSpPr/>
          <p:nvPr>
            <p:custDataLst>
              <p:tags r:id="rId7"/>
            </p:custDataLst>
          </p:nvPr>
        </p:nvSpPr>
        <p:spPr bwMode="gray">
          <a:xfrm>
            <a:off x="1284288" y="5783262"/>
            <a:ext cx="463550" cy="247650"/>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fld id="{A38DDF15-B468-44CA-9C4D-FBF518164BEA}" type="datetime'''''''''''''''1''''9''0''''''''''''''0'''''''''''">
              <a:rPr kumimoji="0" lang="en-GB" altLang="en-US"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ctr" defTabSz="914400" rtl="0" eaLnBrk="1" fontAlgn="auto" latinLnBrk="0" hangingPunct="1">
                <a:lnSpc>
                  <a:spcPct val="90000"/>
                </a:lnSpc>
                <a:spcBef>
                  <a:spcPct val="0"/>
                </a:spcBef>
                <a:spcAft>
                  <a:spcPct val="0"/>
                </a:spcAft>
                <a:buClrTx/>
                <a:buSzTx/>
                <a:buFontTx/>
                <a:buNone/>
                <a:tabLst/>
                <a:defRPr/>
              </a:pPr>
              <a:t>1900</a:t>
            </a:fld>
            <a:endParaRPr kumimoji="0" lang="en-GB" sz="18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56" name="Rectangle 55">
            <a:extLst>
              <a:ext uri="{FF2B5EF4-FFF2-40B4-BE49-F238E27FC236}">
                <a16:creationId xmlns:a16="http://schemas.microsoft.com/office/drawing/2014/main" id="{B09AB8B3-8E24-26EC-AC42-E819C0A78FEC}"/>
              </a:ext>
            </a:extLst>
          </p:cNvPr>
          <p:cNvSpPr/>
          <p:nvPr>
            <p:custDataLst>
              <p:tags r:id="rId8"/>
            </p:custDataLst>
          </p:nvPr>
        </p:nvSpPr>
        <p:spPr bwMode="gray">
          <a:xfrm>
            <a:off x="2058988" y="5783262"/>
            <a:ext cx="463550" cy="247650"/>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fld id="{5F77D4DB-299B-4DF7-B20D-BBE9B83F35EF}" type="datetime'1''''''91''''''''''''''''''''''0'''''''''''''''">
              <a:rPr kumimoji="0" lang="en-GB" altLang="en-US"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ctr" defTabSz="914400" rtl="0" eaLnBrk="1" fontAlgn="auto" latinLnBrk="0" hangingPunct="1">
                <a:lnSpc>
                  <a:spcPct val="90000"/>
                </a:lnSpc>
                <a:spcBef>
                  <a:spcPct val="0"/>
                </a:spcBef>
                <a:spcAft>
                  <a:spcPct val="0"/>
                </a:spcAft>
                <a:buClrTx/>
                <a:buSzTx/>
                <a:buFontTx/>
                <a:buNone/>
                <a:tabLst/>
                <a:defRPr/>
              </a:pPr>
              <a:t>1910</a:t>
            </a:fld>
            <a:endParaRPr kumimoji="0" lang="en-GB" sz="18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57" name="Rectangle 56">
            <a:extLst>
              <a:ext uri="{FF2B5EF4-FFF2-40B4-BE49-F238E27FC236}">
                <a16:creationId xmlns:a16="http://schemas.microsoft.com/office/drawing/2014/main" id="{B5BA82DD-6868-E4DE-7700-2DDD097A0A6A}"/>
              </a:ext>
            </a:extLst>
          </p:cNvPr>
          <p:cNvSpPr/>
          <p:nvPr>
            <p:custDataLst>
              <p:tags r:id="rId9"/>
            </p:custDataLst>
          </p:nvPr>
        </p:nvSpPr>
        <p:spPr bwMode="gray">
          <a:xfrm>
            <a:off x="2832100" y="5783262"/>
            <a:ext cx="463550" cy="247650"/>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fld id="{5F9DEC05-BF9F-486B-A80F-AF0399A04A3F}" type="datetime'''1''''''''''''''''''''9''''''''2''''''''0'''''''">
              <a:rPr kumimoji="0" lang="en-GB" altLang="en-US"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ctr" defTabSz="914400" rtl="0" eaLnBrk="1" fontAlgn="auto" latinLnBrk="0" hangingPunct="1">
                <a:lnSpc>
                  <a:spcPct val="90000"/>
                </a:lnSpc>
                <a:spcBef>
                  <a:spcPct val="0"/>
                </a:spcBef>
                <a:spcAft>
                  <a:spcPct val="0"/>
                </a:spcAft>
                <a:buClrTx/>
                <a:buSzTx/>
                <a:buFontTx/>
                <a:buNone/>
                <a:tabLst/>
                <a:defRPr/>
              </a:pPr>
              <a:t>1920</a:t>
            </a:fld>
            <a:endParaRPr kumimoji="0" lang="en-GB" sz="18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58" name="Rectangle 57">
            <a:extLst>
              <a:ext uri="{FF2B5EF4-FFF2-40B4-BE49-F238E27FC236}">
                <a16:creationId xmlns:a16="http://schemas.microsoft.com/office/drawing/2014/main" id="{A0DB6BDF-B60E-04D5-F691-124E08A70F99}"/>
              </a:ext>
            </a:extLst>
          </p:cNvPr>
          <p:cNvSpPr/>
          <p:nvPr>
            <p:custDataLst>
              <p:tags r:id="rId10"/>
            </p:custDataLst>
          </p:nvPr>
        </p:nvSpPr>
        <p:spPr bwMode="gray">
          <a:xfrm>
            <a:off x="3605213" y="5783262"/>
            <a:ext cx="463550" cy="247650"/>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fld id="{D005D7B4-02B2-434F-830E-034AB117F886}" type="datetime'''''1''''''''''''''''''''''''''93''''''''''''''''''0'''''''">
              <a:rPr kumimoji="0" lang="en-GB" altLang="en-US"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ctr" defTabSz="914400" rtl="0" eaLnBrk="1" fontAlgn="auto" latinLnBrk="0" hangingPunct="1">
                <a:lnSpc>
                  <a:spcPct val="90000"/>
                </a:lnSpc>
                <a:spcBef>
                  <a:spcPct val="0"/>
                </a:spcBef>
                <a:spcAft>
                  <a:spcPct val="0"/>
                </a:spcAft>
                <a:buClrTx/>
                <a:buSzTx/>
                <a:buFontTx/>
                <a:buNone/>
                <a:tabLst/>
                <a:defRPr/>
              </a:pPr>
              <a:t>1930</a:t>
            </a:fld>
            <a:endParaRPr kumimoji="0" lang="en-GB" sz="18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59" name="Rectangle 58">
            <a:extLst>
              <a:ext uri="{FF2B5EF4-FFF2-40B4-BE49-F238E27FC236}">
                <a16:creationId xmlns:a16="http://schemas.microsoft.com/office/drawing/2014/main" id="{06BB25D4-30F5-43D4-C6AB-AFF7B9908579}"/>
              </a:ext>
            </a:extLst>
          </p:cNvPr>
          <p:cNvSpPr/>
          <p:nvPr>
            <p:custDataLst>
              <p:tags r:id="rId11"/>
            </p:custDataLst>
          </p:nvPr>
        </p:nvSpPr>
        <p:spPr bwMode="gray">
          <a:xfrm>
            <a:off x="4378325" y="5783262"/>
            <a:ext cx="463550" cy="247650"/>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fld id="{0BDFF5A2-4358-4BD4-B3F3-786279D5C956}" type="datetime'''1''9''''''''''''''''''''''4''''''''''''''''''0'''''''''">
              <a:rPr kumimoji="0" lang="en-GB" altLang="en-US"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ctr" defTabSz="914400" rtl="0" eaLnBrk="1" fontAlgn="auto" latinLnBrk="0" hangingPunct="1">
                <a:lnSpc>
                  <a:spcPct val="90000"/>
                </a:lnSpc>
                <a:spcBef>
                  <a:spcPct val="0"/>
                </a:spcBef>
                <a:spcAft>
                  <a:spcPct val="0"/>
                </a:spcAft>
                <a:buClrTx/>
                <a:buSzTx/>
                <a:buFontTx/>
                <a:buNone/>
                <a:tabLst/>
                <a:defRPr/>
              </a:pPr>
              <a:t>1940</a:t>
            </a:fld>
            <a:endParaRPr kumimoji="0" lang="en-GB" sz="18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60" name="Rectangle 59">
            <a:extLst>
              <a:ext uri="{FF2B5EF4-FFF2-40B4-BE49-F238E27FC236}">
                <a16:creationId xmlns:a16="http://schemas.microsoft.com/office/drawing/2014/main" id="{98892BFC-2750-0FDF-C1CE-BB7D678417A6}"/>
              </a:ext>
            </a:extLst>
          </p:cNvPr>
          <p:cNvSpPr/>
          <p:nvPr>
            <p:custDataLst>
              <p:tags r:id="rId12"/>
            </p:custDataLst>
          </p:nvPr>
        </p:nvSpPr>
        <p:spPr bwMode="gray">
          <a:xfrm>
            <a:off x="5153025" y="5783262"/>
            <a:ext cx="463550" cy="247650"/>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fld id="{647711D3-EA12-4D47-B1BB-13345384DE1B}" type="datetime'''''''''''''''''1''''''''''''''9''''''5''''''0'''''''''">
              <a:rPr kumimoji="0" lang="en-GB" altLang="en-US"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ctr" defTabSz="914400" rtl="0" eaLnBrk="1" fontAlgn="auto" latinLnBrk="0" hangingPunct="1">
                <a:lnSpc>
                  <a:spcPct val="90000"/>
                </a:lnSpc>
                <a:spcBef>
                  <a:spcPct val="0"/>
                </a:spcBef>
                <a:spcAft>
                  <a:spcPct val="0"/>
                </a:spcAft>
                <a:buClrTx/>
                <a:buSzTx/>
                <a:buFontTx/>
                <a:buNone/>
                <a:tabLst/>
                <a:defRPr/>
              </a:pPr>
              <a:t>1950</a:t>
            </a:fld>
            <a:endParaRPr kumimoji="0" lang="en-GB" sz="18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61" name="Rectangle 60">
            <a:extLst>
              <a:ext uri="{FF2B5EF4-FFF2-40B4-BE49-F238E27FC236}">
                <a16:creationId xmlns:a16="http://schemas.microsoft.com/office/drawing/2014/main" id="{27FC34CD-4D5C-6B75-7674-87EBA92C4ABF}"/>
              </a:ext>
            </a:extLst>
          </p:cNvPr>
          <p:cNvSpPr/>
          <p:nvPr>
            <p:custDataLst>
              <p:tags r:id="rId13"/>
            </p:custDataLst>
          </p:nvPr>
        </p:nvSpPr>
        <p:spPr bwMode="gray">
          <a:xfrm>
            <a:off x="5926138" y="5783262"/>
            <a:ext cx="463550" cy="247650"/>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fld id="{F4232F09-110C-4FB0-A44D-06ED6D7258DD}" type="datetime'19''''6''''0'''''">
              <a:rPr kumimoji="0" lang="en-GB" altLang="en-US"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ctr" defTabSz="914400" rtl="0" eaLnBrk="1" fontAlgn="auto" latinLnBrk="0" hangingPunct="1">
                <a:lnSpc>
                  <a:spcPct val="90000"/>
                </a:lnSpc>
                <a:spcBef>
                  <a:spcPct val="0"/>
                </a:spcBef>
                <a:spcAft>
                  <a:spcPct val="0"/>
                </a:spcAft>
                <a:buClrTx/>
                <a:buSzTx/>
                <a:buFontTx/>
                <a:buNone/>
                <a:tabLst/>
                <a:defRPr/>
              </a:pPr>
              <a:t>1960</a:t>
            </a:fld>
            <a:endParaRPr kumimoji="0" lang="en-GB" sz="18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62" name="Rectangle 61">
            <a:extLst>
              <a:ext uri="{FF2B5EF4-FFF2-40B4-BE49-F238E27FC236}">
                <a16:creationId xmlns:a16="http://schemas.microsoft.com/office/drawing/2014/main" id="{34DFEBED-70DB-0659-A71E-EAE046BB0CB7}"/>
              </a:ext>
            </a:extLst>
          </p:cNvPr>
          <p:cNvSpPr/>
          <p:nvPr>
            <p:custDataLst>
              <p:tags r:id="rId14"/>
            </p:custDataLst>
          </p:nvPr>
        </p:nvSpPr>
        <p:spPr bwMode="gray">
          <a:xfrm>
            <a:off x="6699250" y="5783262"/>
            <a:ext cx="463550" cy="247650"/>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fld id="{EA62AD54-E3DD-4DF0-A74A-1DD0C1EAA1B0}" type="datetime'''''''''1''9''''7''''''''0'''''''''">
              <a:rPr kumimoji="0" lang="en-GB" altLang="en-US"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ctr" defTabSz="914400" rtl="0" eaLnBrk="1" fontAlgn="auto" latinLnBrk="0" hangingPunct="1">
                <a:lnSpc>
                  <a:spcPct val="90000"/>
                </a:lnSpc>
                <a:spcBef>
                  <a:spcPct val="0"/>
                </a:spcBef>
                <a:spcAft>
                  <a:spcPct val="0"/>
                </a:spcAft>
                <a:buClrTx/>
                <a:buSzTx/>
                <a:buFontTx/>
                <a:buNone/>
                <a:tabLst/>
                <a:defRPr/>
              </a:pPr>
              <a:t>1970</a:t>
            </a:fld>
            <a:endParaRPr kumimoji="0" lang="en-GB" sz="18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63" name="Rectangle 62">
            <a:extLst>
              <a:ext uri="{FF2B5EF4-FFF2-40B4-BE49-F238E27FC236}">
                <a16:creationId xmlns:a16="http://schemas.microsoft.com/office/drawing/2014/main" id="{994429AE-E48E-024F-FCEF-C25672E3380C}"/>
              </a:ext>
            </a:extLst>
          </p:cNvPr>
          <p:cNvSpPr/>
          <p:nvPr>
            <p:custDataLst>
              <p:tags r:id="rId15"/>
            </p:custDataLst>
          </p:nvPr>
        </p:nvSpPr>
        <p:spPr bwMode="gray">
          <a:xfrm>
            <a:off x="7473950" y="5783262"/>
            <a:ext cx="463550" cy="247650"/>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fld id="{FCD6FD64-E949-495E-A1E3-1B974B027D80}" type="datetime'''''''1''''''''''''''''98''''''0'''''''''''">
              <a:rPr kumimoji="0" lang="en-GB" altLang="en-US"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ctr" defTabSz="914400" rtl="0" eaLnBrk="1" fontAlgn="auto" latinLnBrk="0" hangingPunct="1">
                <a:lnSpc>
                  <a:spcPct val="90000"/>
                </a:lnSpc>
                <a:spcBef>
                  <a:spcPct val="0"/>
                </a:spcBef>
                <a:spcAft>
                  <a:spcPct val="0"/>
                </a:spcAft>
                <a:buClrTx/>
                <a:buSzTx/>
                <a:buFontTx/>
                <a:buNone/>
                <a:tabLst/>
                <a:defRPr/>
              </a:pPr>
              <a:t>1980</a:t>
            </a:fld>
            <a:endParaRPr kumimoji="0" lang="en-GB" sz="18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64" name="Rectangle 63">
            <a:extLst>
              <a:ext uri="{FF2B5EF4-FFF2-40B4-BE49-F238E27FC236}">
                <a16:creationId xmlns:a16="http://schemas.microsoft.com/office/drawing/2014/main" id="{B6BBCE9D-7CA7-8C0D-A02D-6ADF9F52B60E}"/>
              </a:ext>
            </a:extLst>
          </p:cNvPr>
          <p:cNvSpPr/>
          <p:nvPr>
            <p:custDataLst>
              <p:tags r:id="rId16"/>
            </p:custDataLst>
          </p:nvPr>
        </p:nvSpPr>
        <p:spPr bwMode="gray">
          <a:xfrm>
            <a:off x="8247063" y="5783262"/>
            <a:ext cx="463550" cy="247650"/>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fld id="{5AB16D3D-6090-4EE3-BE9C-4212456DC435}" type="datetime'''''''''''1''9''''''9''''''''''0'''''''''">
              <a:rPr kumimoji="0" lang="en-GB" altLang="en-US"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ctr" defTabSz="914400" rtl="0" eaLnBrk="1" fontAlgn="auto" latinLnBrk="0" hangingPunct="1">
                <a:lnSpc>
                  <a:spcPct val="90000"/>
                </a:lnSpc>
                <a:spcBef>
                  <a:spcPct val="0"/>
                </a:spcBef>
                <a:spcAft>
                  <a:spcPct val="0"/>
                </a:spcAft>
                <a:buClrTx/>
                <a:buSzTx/>
                <a:buFontTx/>
                <a:buNone/>
                <a:tabLst/>
                <a:defRPr/>
              </a:pPr>
              <a:t>1990</a:t>
            </a:fld>
            <a:endParaRPr kumimoji="0" lang="en-GB" sz="18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67" name="Rectangle 66">
            <a:extLst>
              <a:ext uri="{FF2B5EF4-FFF2-40B4-BE49-F238E27FC236}">
                <a16:creationId xmlns:a16="http://schemas.microsoft.com/office/drawing/2014/main" id="{8B4E0E52-C1F7-CDEC-61D0-530ABC83AC18}"/>
              </a:ext>
            </a:extLst>
          </p:cNvPr>
          <p:cNvSpPr/>
          <p:nvPr>
            <p:custDataLst>
              <p:tags r:id="rId17"/>
            </p:custDataLst>
          </p:nvPr>
        </p:nvSpPr>
        <p:spPr bwMode="gray">
          <a:xfrm>
            <a:off x="9020175" y="5783262"/>
            <a:ext cx="463550" cy="247650"/>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fld id="{191F78E7-EB5A-45B2-B6F6-AD5E688CE5D3}" type="datetime'''''2''''''''''''''''''''''0''''0''''''''''''''''''''''''0'''">
              <a:rPr kumimoji="0" lang="en-GB" altLang="en-US"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ctr" defTabSz="914400" rtl="0" eaLnBrk="1" fontAlgn="auto" latinLnBrk="0" hangingPunct="1">
                <a:lnSpc>
                  <a:spcPct val="90000"/>
                </a:lnSpc>
                <a:spcBef>
                  <a:spcPct val="0"/>
                </a:spcBef>
                <a:spcAft>
                  <a:spcPct val="0"/>
                </a:spcAft>
                <a:buClrTx/>
                <a:buSzTx/>
                <a:buFontTx/>
                <a:buNone/>
                <a:tabLst/>
                <a:defRPr/>
              </a:pPr>
              <a:t>2000</a:t>
            </a:fld>
            <a:endParaRPr kumimoji="0" lang="en-GB" sz="18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68" name="Rectangle 67">
            <a:extLst>
              <a:ext uri="{FF2B5EF4-FFF2-40B4-BE49-F238E27FC236}">
                <a16:creationId xmlns:a16="http://schemas.microsoft.com/office/drawing/2014/main" id="{A579565E-E917-1AB7-CFF6-0C40835444EF}"/>
              </a:ext>
            </a:extLst>
          </p:cNvPr>
          <p:cNvSpPr/>
          <p:nvPr>
            <p:custDataLst>
              <p:tags r:id="rId18"/>
            </p:custDataLst>
          </p:nvPr>
        </p:nvSpPr>
        <p:spPr bwMode="gray">
          <a:xfrm>
            <a:off x="9793288" y="5783262"/>
            <a:ext cx="463550" cy="247650"/>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fld id="{BC287035-51E9-4A99-A93B-2E3CAA23FF08}" type="datetime'''''''''''''''''2''''''''''0''''''''''''''''''''1''''0'''''">
              <a:rPr kumimoji="0" lang="en-GB" altLang="en-US"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ctr" defTabSz="914400" rtl="0" eaLnBrk="1" fontAlgn="auto" latinLnBrk="0" hangingPunct="1">
                <a:lnSpc>
                  <a:spcPct val="90000"/>
                </a:lnSpc>
                <a:spcBef>
                  <a:spcPct val="0"/>
                </a:spcBef>
                <a:spcAft>
                  <a:spcPct val="0"/>
                </a:spcAft>
                <a:buClrTx/>
                <a:buSzTx/>
                <a:buFontTx/>
                <a:buNone/>
                <a:tabLst/>
                <a:defRPr/>
              </a:pPr>
              <a:t>2010</a:t>
            </a:fld>
            <a:endParaRPr kumimoji="0" lang="en-GB" sz="18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69" name="Rectangle 68">
            <a:extLst>
              <a:ext uri="{FF2B5EF4-FFF2-40B4-BE49-F238E27FC236}">
                <a16:creationId xmlns:a16="http://schemas.microsoft.com/office/drawing/2014/main" id="{8A7A6501-0897-D4DF-333F-2F0B21AA37C7}"/>
              </a:ext>
            </a:extLst>
          </p:cNvPr>
          <p:cNvSpPr/>
          <p:nvPr>
            <p:custDataLst>
              <p:tags r:id="rId19"/>
            </p:custDataLst>
          </p:nvPr>
        </p:nvSpPr>
        <p:spPr bwMode="gray">
          <a:xfrm>
            <a:off x="10567988" y="5783262"/>
            <a:ext cx="463550" cy="247650"/>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fld id="{F74F5969-C754-4AA7-8568-9D1AC29D92ED}" type="datetime'''''''''''''''2''''''0''''20'''''''''''''''''''">
              <a:rPr kumimoji="0" lang="en-GB" altLang="en-US"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ctr" defTabSz="914400" rtl="0" eaLnBrk="1" fontAlgn="auto" latinLnBrk="0" hangingPunct="1">
                <a:lnSpc>
                  <a:spcPct val="90000"/>
                </a:lnSpc>
                <a:spcBef>
                  <a:spcPct val="0"/>
                </a:spcBef>
                <a:spcAft>
                  <a:spcPct val="0"/>
                </a:spcAft>
                <a:buClrTx/>
                <a:buSzTx/>
                <a:buFontTx/>
                <a:buNone/>
                <a:tabLst/>
                <a:defRPr/>
              </a:pPr>
              <a:t>2020</a:t>
            </a:fld>
            <a:endParaRPr kumimoji="0" lang="en-GB" sz="1800" b="0" i="0" u="none" strike="noStrike" kern="1200" cap="none" spc="0" normalizeH="0" baseline="0" noProof="0" err="1">
              <a:ln>
                <a:noFill/>
              </a:ln>
              <a:solidFill>
                <a:srgbClr val="000000"/>
              </a:solidFill>
              <a:effectLst/>
              <a:uLnTx/>
              <a:uFillTx/>
              <a:latin typeface="Calibri Light"/>
              <a:ea typeface="+mn-ea"/>
              <a:cs typeface="+mn-cs"/>
            </a:endParaRPr>
          </a:p>
        </p:txBody>
      </p:sp>
    </p:spTree>
    <p:extLst>
      <p:ext uri="{BB962C8B-B14F-4D97-AF65-F5344CB8AC3E}">
        <p14:creationId xmlns:p14="http://schemas.microsoft.com/office/powerpoint/2010/main" val="1641517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6" hidden="1">
            <a:extLst>
              <a:ext uri="{FF2B5EF4-FFF2-40B4-BE49-F238E27FC236}">
                <a16:creationId xmlns:a16="http://schemas.microsoft.com/office/drawing/2014/main" id="{592D7804-6530-44E9-BACB-F9016DB75E4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9" imgW="408" imgH="408" progId="TCLayout.ActiveDocument.1">
                  <p:embed/>
                </p:oleObj>
              </mc:Choice>
              <mc:Fallback>
                <p:oleObj name="think-cell Slide" r:id="rId49" imgW="408" imgH="408" progId="TCLayout.ActiveDocument.1">
                  <p:embed/>
                  <p:pic>
                    <p:nvPicPr>
                      <p:cNvPr id="16" name="Object 6" hidden="1">
                        <a:extLst>
                          <a:ext uri="{FF2B5EF4-FFF2-40B4-BE49-F238E27FC236}">
                            <a16:creationId xmlns:a16="http://schemas.microsoft.com/office/drawing/2014/main" id="{592D7804-6530-44E9-BACB-F9016DB75E46}"/>
                          </a:ext>
                        </a:extLst>
                      </p:cNvPr>
                      <p:cNvPicPr/>
                      <p:nvPr/>
                    </p:nvPicPr>
                    <p:blipFill>
                      <a:blip r:embed="rId50"/>
                      <a:stretch>
                        <a:fillRect/>
                      </a:stretch>
                    </p:blipFill>
                    <p:spPr>
                      <a:xfrm>
                        <a:off x="1588" y="1588"/>
                        <a:ext cx="1588" cy="1588"/>
                      </a:xfrm>
                      <a:prstGeom prst="rect">
                        <a:avLst/>
                      </a:prstGeom>
                    </p:spPr>
                  </p:pic>
                </p:oleObj>
              </mc:Fallback>
            </mc:AlternateContent>
          </a:graphicData>
        </a:graphic>
      </p:graphicFrame>
      <p:sp>
        <p:nvSpPr>
          <p:cNvPr id="14" name="Rectangle 1" hidden="1">
            <a:extLst>
              <a:ext uri="{FF2B5EF4-FFF2-40B4-BE49-F238E27FC236}">
                <a16:creationId xmlns:a16="http://schemas.microsoft.com/office/drawing/2014/main" id="{F17977B4-D561-4A62-B001-209F743E3E38}"/>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Light"/>
              <a:ea typeface="+mn-ea"/>
              <a:cs typeface="+mn-cs"/>
              <a:sym typeface="Arial" panose="020B0604020202020204" pitchFamily="34" charset="0"/>
            </a:endParaRPr>
          </a:p>
        </p:txBody>
      </p:sp>
      <p:sp>
        <p:nvSpPr>
          <p:cNvPr id="140" name="Rectangle 1" hidden="1">
            <a:extLst>
              <a:ext uri="{FF2B5EF4-FFF2-40B4-BE49-F238E27FC236}">
                <a16:creationId xmlns:a16="http://schemas.microsoft.com/office/drawing/2014/main" id="{594399E2-BC00-4BFA-92F9-8D5C2DAA4381}"/>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Light"/>
              <a:ea typeface="+mn-ea"/>
              <a:cs typeface="+mn-cs"/>
              <a:sym typeface="Arial" panose="020B0604020202020204" pitchFamily="34" charset="0"/>
            </a:endParaRPr>
          </a:p>
        </p:txBody>
      </p:sp>
      <p:sp>
        <p:nvSpPr>
          <p:cNvPr id="330" name="Rectangle 1" hidden="1">
            <a:extLst>
              <a:ext uri="{FF2B5EF4-FFF2-40B4-BE49-F238E27FC236}">
                <a16:creationId xmlns:a16="http://schemas.microsoft.com/office/drawing/2014/main" id="{43C94938-0B9A-4F64-863C-31C9A69B294C}"/>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Light"/>
              <a:ea typeface="+mn-ea"/>
              <a:cs typeface="+mn-cs"/>
              <a:sym typeface="Arial" panose="020B0604020202020204" pitchFamily="34" charset="0"/>
            </a:endParaRPr>
          </a:p>
        </p:txBody>
      </p:sp>
      <p:sp>
        <p:nvSpPr>
          <p:cNvPr id="20" name="TextBox 109">
            <a:extLst>
              <a:ext uri="{FF2B5EF4-FFF2-40B4-BE49-F238E27FC236}">
                <a16:creationId xmlns:a16="http://schemas.microsoft.com/office/drawing/2014/main" id="{A6A8549D-1F8F-4F89-BB31-5B7213535E70}"/>
              </a:ext>
            </a:extLst>
          </p:cNvPr>
          <p:cNvSpPr txBox="1">
            <a:spLocks/>
          </p:cNvSpPr>
          <p:nvPr>
            <p:custDataLst>
              <p:tags r:id="rId2"/>
            </p:custDataLst>
          </p:nvPr>
        </p:nvSpPr>
        <p:spPr>
          <a:xfrm>
            <a:off x="-1782360" y="5413840"/>
            <a:ext cx="1386925" cy="760413"/>
          </a:xfrm>
          <a:prstGeom prst="rect">
            <a:avLst/>
          </a:prstGeom>
        </p:spPr>
        <p:txBody>
          <a:bodyPr wrap="square" lIns="0" tIns="0" rIns="0" bIns="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b="1">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ctr" latinLnBrk="0" hangingPunct="1">
              <a:lnSpc>
                <a:spcPct val="100000"/>
              </a:lnSpc>
              <a:spcBef>
                <a:spcPts val="0"/>
              </a:spcBef>
              <a:spcAft>
                <a:spcPts val="0"/>
              </a:spcAft>
              <a:buClrTx/>
              <a:buSzTx/>
              <a:buFont typeface="Segoe UI" panose="020B0502040204020203" pitchFamily="34" charset="0"/>
              <a:buNone/>
              <a:tabLst/>
              <a:defRPr/>
            </a:pPr>
            <a:endParaRPr kumimoji="0" lang="en-GB" sz="1500" b="0" i="1" u="none" strike="noStrike" kern="1200" cap="none" spc="0" normalizeH="0" baseline="0" noProof="0">
              <a:ln>
                <a:noFill/>
              </a:ln>
              <a:solidFill>
                <a:srgbClr val="000000"/>
              </a:solidFill>
              <a:effectLst/>
              <a:uLnTx/>
              <a:uFillTx/>
              <a:latin typeface="Calibri Light"/>
              <a:ea typeface="+mn-ea"/>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 typeface="Segoe UI" panose="020B0502040204020203" pitchFamily="34" charset="0"/>
              <a:buNone/>
              <a:tabLst/>
              <a:defRPr/>
            </a:pPr>
            <a:endParaRPr kumimoji="0" lang="en-GB" sz="1500" b="0" i="0" u="none" strike="noStrike" kern="1200" cap="none" spc="0" normalizeH="0" baseline="0" noProof="0">
              <a:ln>
                <a:noFill/>
              </a:ln>
              <a:solidFill>
                <a:srgbClr val="000000"/>
              </a:solidFill>
              <a:effectLst/>
              <a:uLnTx/>
              <a:uFillTx/>
              <a:latin typeface="Calibri Light"/>
              <a:ea typeface="+mn-ea"/>
              <a:cs typeface="Arial" panose="020B0604020202020204" pitchFamily="34" charset="0"/>
            </a:endParaRPr>
          </a:p>
        </p:txBody>
      </p:sp>
      <p:sp>
        <p:nvSpPr>
          <p:cNvPr id="110" name="TextBox 109">
            <a:extLst>
              <a:ext uri="{FF2B5EF4-FFF2-40B4-BE49-F238E27FC236}">
                <a16:creationId xmlns:a16="http://schemas.microsoft.com/office/drawing/2014/main" id="{26590A51-8630-4E34-86E6-EA26E4284860}"/>
              </a:ext>
            </a:extLst>
          </p:cNvPr>
          <p:cNvSpPr txBox="1">
            <a:spLocks/>
          </p:cNvSpPr>
          <p:nvPr>
            <p:custDataLst>
              <p:tags r:id="rId3"/>
            </p:custDataLst>
          </p:nvPr>
        </p:nvSpPr>
        <p:spPr>
          <a:xfrm>
            <a:off x="167385" y="716732"/>
            <a:ext cx="11063478" cy="387795"/>
          </a:xfrm>
          <a:prstGeom prst="rect">
            <a:avLst/>
          </a:prstGeom>
        </p:spPr>
        <p:txBody>
          <a:bodyPr wrap="square" lIns="0" tIns="0" rIns="0" bIns="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b="1">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ctr" latinLnBrk="0" hangingPunct="1">
              <a:lnSpc>
                <a:spcPct val="100000"/>
              </a:lnSpc>
              <a:spcBef>
                <a:spcPts val="0"/>
              </a:spcBef>
              <a:spcAft>
                <a:spcPts val="0"/>
              </a:spcAft>
              <a:buClrTx/>
              <a:buSzTx/>
              <a:buFont typeface="Segoe UI" panose="020B0502040204020203" pitchFamily="34" charset="0"/>
              <a:buNone/>
              <a:tabLst/>
              <a:defRPr/>
            </a:pPr>
            <a:r>
              <a:rPr kumimoji="0" lang="en-US" sz="1800" b="0" i="0" u="none" strike="noStrike" kern="1200" cap="none" spc="0" normalizeH="0" baseline="0" noProof="0">
                <a:ln>
                  <a:noFill/>
                </a:ln>
                <a:solidFill>
                  <a:srgbClr val="000000"/>
                </a:solidFill>
                <a:effectLst/>
                <a:uLnTx/>
                <a:uFillTx/>
                <a:latin typeface="Calibri Light"/>
                <a:ea typeface="+mn-ea"/>
                <a:cs typeface="Arial" panose="020B0604020202020204" pitchFamily="34" charset="0"/>
              </a:rPr>
              <a:t>Real gross fixed capital formation excluding residential investment, % of GDP</a:t>
            </a:r>
          </a:p>
        </p:txBody>
      </p:sp>
      <p:cxnSp>
        <p:nvCxnSpPr>
          <p:cNvPr id="65" name="Connettore diritto 64">
            <a:extLst>
              <a:ext uri="{FF2B5EF4-FFF2-40B4-BE49-F238E27FC236}">
                <a16:creationId xmlns:a16="http://schemas.microsoft.com/office/drawing/2014/main" id="{4DEC012F-36E8-42B1-89CD-4C94A2EA6D4A}"/>
              </a:ext>
            </a:extLst>
          </p:cNvPr>
          <p:cNvCxnSpPr>
            <a:cxnSpLocks/>
          </p:cNvCxnSpPr>
          <p:nvPr/>
        </p:nvCxnSpPr>
        <p:spPr>
          <a:xfrm>
            <a:off x="3176" y="12701"/>
            <a:ext cx="12188824"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6" name="Rettangolo 65">
            <a:extLst>
              <a:ext uri="{FF2B5EF4-FFF2-40B4-BE49-F238E27FC236}">
                <a16:creationId xmlns:a16="http://schemas.microsoft.com/office/drawing/2014/main" id="{AC725509-ACBE-4653-8FFA-013EB8AED930}"/>
              </a:ext>
            </a:extLst>
          </p:cNvPr>
          <p:cNvSpPr/>
          <p:nvPr/>
        </p:nvSpPr>
        <p:spPr>
          <a:xfrm>
            <a:off x="11277600" y="6388099"/>
            <a:ext cx="447987" cy="447987"/>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err="1">
              <a:ln>
                <a:noFill/>
              </a:ln>
              <a:solidFill>
                <a:srgbClr val="FFFFFF"/>
              </a:solidFill>
              <a:effectLst/>
              <a:highlight>
                <a:srgbClr val="FFFFFF"/>
              </a:highlight>
              <a:uLnTx/>
              <a:uFillTx/>
              <a:latin typeface="Calibri Light"/>
              <a:ea typeface="+mn-ea"/>
              <a:cs typeface="+mn-cs"/>
            </a:endParaRPr>
          </a:p>
        </p:txBody>
      </p:sp>
      <p:cxnSp>
        <p:nvCxnSpPr>
          <p:cNvPr id="256" name="Connettore diritto 255">
            <a:extLst>
              <a:ext uri="{FF2B5EF4-FFF2-40B4-BE49-F238E27FC236}">
                <a16:creationId xmlns:a16="http://schemas.microsoft.com/office/drawing/2014/main" id="{A92003EE-2095-462E-BED4-AE67F3051AEB}"/>
              </a:ext>
            </a:extLst>
          </p:cNvPr>
          <p:cNvCxnSpPr>
            <a:cxnSpLocks/>
          </p:cNvCxnSpPr>
          <p:nvPr/>
        </p:nvCxnSpPr>
        <p:spPr>
          <a:xfrm>
            <a:off x="3176" y="6847367"/>
            <a:ext cx="12188824"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917621A-F231-5F07-1139-38C4E4BA411F}"/>
              </a:ext>
            </a:extLst>
          </p:cNvPr>
          <p:cNvCxnSpPr/>
          <p:nvPr>
            <p:custDataLst>
              <p:tags r:id="rId4"/>
            </p:custDataLst>
          </p:nvPr>
        </p:nvCxnSpPr>
        <p:spPr bwMode="auto">
          <a:xfrm>
            <a:off x="631825" y="6173787"/>
            <a:ext cx="0" cy="7620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B8A5E139-7A2A-2FCC-38D8-DA3C21C240A2}"/>
              </a:ext>
            </a:extLst>
          </p:cNvPr>
          <p:cNvCxnSpPr/>
          <p:nvPr>
            <p:custDataLst>
              <p:tags r:id="rId5"/>
            </p:custDataLst>
          </p:nvPr>
        </p:nvCxnSpPr>
        <p:spPr bwMode="auto">
          <a:xfrm flipH="1">
            <a:off x="555625" y="2452688"/>
            <a:ext cx="76200"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2F3C58CC-5AA8-476B-5EA7-B42C9B167E18}"/>
              </a:ext>
            </a:extLst>
          </p:cNvPr>
          <p:cNvCxnSpPr/>
          <p:nvPr>
            <p:custDataLst>
              <p:tags r:id="rId6"/>
            </p:custDataLst>
          </p:nvPr>
        </p:nvCxnSpPr>
        <p:spPr bwMode="auto">
          <a:xfrm>
            <a:off x="2652713" y="6173787"/>
            <a:ext cx="0" cy="7620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1" name="Straight Connector 40">
            <a:extLst>
              <a:ext uri="{FF2B5EF4-FFF2-40B4-BE49-F238E27FC236}">
                <a16:creationId xmlns:a16="http://schemas.microsoft.com/office/drawing/2014/main" id="{A368AD68-A54B-CDC8-E14F-07C25221AC4E}"/>
              </a:ext>
            </a:extLst>
          </p:cNvPr>
          <p:cNvCxnSpPr/>
          <p:nvPr>
            <p:custDataLst>
              <p:tags r:id="rId7"/>
            </p:custDataLst>
          </p:nvPr>
        </p:nvCxnSpPr>
        <p:spPr bwMode="auto">
          <a:xfrm flipH="1">
            <a:off x="555625" y="2960688"/>
            <a:ext cx="76200"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6694FEC6-BABA-D5E6-805D-034608BEA0BD}"/>
              </a:ext>
            </a:extLst>
          </p:cNvPr>
          <p:cNvCxnSpPr/>
          <p:nvPr>
            <p:custDataLst>
              <p:tags r:id="rId8"/>
            </p:custDataLst>
          </p:nvPr>
        </p:nvCxnSpPr>
        <p:spPr bwMode="auto">
          <a:xfrm>
            <a:off x="4673600" y="6173787"/>
            <a:ext cx="0" cy="7620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1742E9DC-FA78-DE71-7B5A-8D8D86D48D15}"/>
              </a:ext>
            </a:extLst>
          </p:cNvPr>
          <p:cNvCxnSpPr/>
          <p:nvPr>
            <p:custDataLst>
              <p:tags r:id="rId9"/>
            </p:custDataLst>
          </p:nvPr>
        </p:nvCxnSpPr>
        <p:spPr bwMode="auto">
          <a:xfrm flipH="1">
            <a:off x="555625" y="3470275"/>
            <a:ext cx="76200"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0" name="Straight Connector 49">
            <a:extLst>
              <a:ext uri="{FF2B5EF4-FFF2-40B4-BE49-F238E27FC236}">
                <a16:creationId xmlns:a16="http://schemas.microsoft.com/office/drawing/2014/main" id="{5748D6EC-74FF-D3AC-A001-2930B0C8148F}"/>
              </a:ext>
            </a:extLst>
          </p:cNvPr>
          <p:cNvCxnSpPr/>
          <p:nvPr>
            <p:custDataLst>
              <p:tags r:id="rId10"/>
            </p:custDataLst>
          </p:nvPr>
        </p:nvCxnSpPr>
        <p:spPr bwMode="auto">
          <a:xfrm>
            <a:off x="6692900" y="6173787"/>
            <a:ext cx="0" cy="7620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7" name="Straight Connector 36">
            <a:extLst>
              <a:ext uri="{FF2B5EF4-FFF2-40B4-BE49-F238E27FC236}">
                <a16:creationId xmlns:a16="http://schemas.microsoft.com/office/drawing/2014/main" id="{261BC31E-7953-FCDB-2F37-5532593442EE}"/>
              </a:ext>
            </a:extLst>
          </p:cNvPr>
          <p:cNvCxnSpPr/>
          <p:nvPr>
            <p:custDataLst>
              <p:tags r:id="rId11"/>
            </p:custDataLst>
          </p:nvPr>
        </p:nvCxnSpPr>
        <p:spPr bwMode="auto">
          <a:xfrm flipH="1">
            <a:off x="555625" y="6173788"/>
            <a:ext cx="76200"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6" name="Straight Connector 35">
            <a:extLst>
              <a:ext uri="{FF2B5EF4-FFF2-40B4-BE49-F238E27FC236}">
                <a16:creationId xmlns:a16="http://schemas.microsoft.com/office/drawing/2014/main" id="{954CC584-7EBD-9B85-2F22-0D9D9787FC56}"/>
              </a:ext>
            </a:extLst>
          </p:cNvPr>
          <p:cNvCxnSpPr/>
          <p:nvPr>
            <p:custDataLst>
              <p:tags r:id="rId12"/>
            </p:custDataLst>
          </p:nvPr>
        </p:nvCxnSpPr>
        <p:spPr bwMode="auto">
          <a:xfrm>
            <a:off x="8713788" y="6173787"/>
            <a:ext cx="0" cy="7620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9" name="Straight Connector 168">
            <a:extLst>
              <a:ext uri="{FF2B5EF4-FFF2-40B4-BE49-F238E27FC236}">
                <a16:creationId xmlns:a16="http://schemas.microsoft.com/office/drawing/2014/main" id="{F6509042-3F4E-ED56-9CA5-29D8C7148DB9}"/>
              </a:ext>
            </a:extLst>
          </p:cNvPr>
          <p:cNvCxnSpPr/>
          <p:nvPr>
            <p:custDataLst>
              <p:tags r:id="rId13"/>
            </p:custDataLst>
          </p:nvPr>
        </p:nvCxnSpPr>
        <p:spPr bwMode="auto">
          <a:xfrm>
            <a:off x="10734675" y="6173788"/>
            <a:ext cx="0" cy="7620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0AA22147-402E-2031-4ED2-A84ED636BED9}"/>
              </a:ext>
            </a:extLst>
          </p:cNvPr>
          <p:cNvCxnSpPr/>
          <p:nvPr>
            <p:custDataLst>
              <p:tags r:id="rId14"/>
            </p:custDataLst>
          </p:nvPr>
        </p:nvCxnSpPr>
        <p:spPr bwMode="auto">
          <a:xfrm flipH="1">
            <a:off x="555625" y="4487863"/>
            <a:ext cx="76200"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 name="Straight Connector 62">
            <a:extLst>
              <a:ext uri="{FF2B5EF4-FFF2-40B4-BE49-F238E27FC236}">
                <a16:creationId xmlns:a16="http://schemas.microsoft.com/office/drawing/2014/main" id="{D7823FD7-180E-80B3-4CD7-A2C5C43CE21E}"/>
              </a:ext>
            </a:extLst>
          </p:cNvPr>
          <p:cNvCxnSpPr/>
          <p:nvPr>
            <p:custDataLst>
              <p:tags r:id="rId15"/>
            </p:custDataLst>
          </p:nvPr>
        </p:nvCxnSpPr>
        <p:spPr bwMode="auto">
          <a:xfrm flipH="1">
            <a:off x="555625" y="5665788"/>
            <a:ext cx="76200"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E0A994AE-1882-183A-FD0B-82014D62D16E}"/>
              </a:ext>
            </a:extLst>
          </p:cNvPr>
          <p:cNvCxnSpPr/>
          <p:nvPr>
            <p:custDataLst>
              <p:tags r:id="rId16"/>
            </p:custDataLst>
          </p:nvPr>
        </p:nvCxnSpPr>
        <p:spPr bwMode="auto">
          <a:xfrm flipH="1">
            <a:off x="555625" y="3978275"/>
            <a:ext cx="76200"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Straight Connector 44">
            <a:extLst>
              <a:ext uri="{FF2B5EF4-FFF2-40B4-BE49-F238E27FC236}">
                <a16:creationId xmlns:a16="http://schemas.microsoft.com/office/drawing/2014/main" id="{2801E1A0-FC93-CDED-DA27-5A80AA7495D2}"/>
              </a:ext>
            </a:extLst>
          </p:cNvPr>
          <p:cNvCxnSpPr/>
          <p:nvPr>
            <p:custDataLst>
              <p:tags r:id="rId17"/>
            </p:custDataLst>
          </p:nvPr>
        </p:nvCxnSpPr>
        <p:spPr bwMode="auto">
          <a:xfrm flipH="1">
            <a:off x="555625" y="1943100"/>
            <a:ext cx="76200"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0" name="Straight Connector 69">
            <a:extLst>
              <a:ext uri="{FF2B5EF4-FFF2-40B4-BE49-F238E27FC236}">
                <a16:creationId xmlns:a16="http://schemas.microsoft.com/office/drawing/2014/main" id="{921700EF-DF0F-B2ED-F07A-290D2B652A68}"/>
              </a:ext>
            </a:extLst>
          </p:cNvPr>
          <p:cNvCxnSpPr/>
          <p:nvPr>
            <p:custDataLst>
              <p:tags r:id="rId18"/>
            </p:custDataLst>
          </p:nvPr>
        </p:nvCxnSpPr>
        <p:spPr bwMode="auto">
          <a:xfrm flipH="1">
            <a:off x="555625" y="1435100"/>
            <a:ext cx="76200"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6" name="Straight Connector 75">
            <a:extLst>
              <a:ext uri="{FF2B5EF4-FFF2-40B4-BE49-F238E27FC236}">
                <a16:creationId xmlns:a16="http://schemas.microsoft.com/office/drawing/2014/main" id="{DE27ED3F-7DD4-90BE-1CFF-66E4BE1F90A5}"/>
              </a:ext>
            </a:extLst>
          </p:cNvPr>
          <p:cNvCxnSpPr/>
          <p:nvPr>
            <p:custDataLst>
              <p:tags r:id="rId19"/>
            </p:custDataLst>
          </p:nvPr>
        </p:nvCxnSpPr>
        <p:spPr bwMode="auto">
          <a:xfrm flipH="1">
            <a:off x="555625" y="4995863"/>
            <a:ext cx="76200"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77" name="Chart 76">
            <a:extLst>
              <a:ext uri="{FF2B5EF4-FFF2-40B4-BE49-F238E27FC236}">
                <a16:creationId xmlns:a16="http://schemas.microsoft.com/office/drawing/2014/main" id="{8D780514-8DBD-78B2-F20A-9A1D741C4322}"/>
              </a:ext>
            </a:extLst>
          </p:cNvPr>
          <p:cNvGraphicFramePr/>
          <p:nvPr>
            <p:custDataLst>
              <p:tags r:id="rId20"/>
            </p:custDataLst>
          </p:nvPr>
        </p:nvGraphicFramePr>
        <p:xfrm>
          <a:off x="530225" y="1352550"/>
          <a:ext cx="10287000" cy="4922838"/>
        </p:xfrm>
        <a:graphic>
          <a:graphicData uri="http://schemas.openxmlformats.org/drawingml/2006/chart">
            <c:chart xmlns:c="http://schemas.openxmlformats.org/drawingml/2006/chart" xmlns:r="http://schemas.openxmlformats.org/officeDocument/2006/relationships" r:id="rId51"/>
          </a:graphicData>
        </a:graphic>
      </p:graphicFrame>
      <p:sp>
        <p:nvSpPr>
          <p:cNvPr id="166" name="Rectangle 165">
            <a:extLst>
              <a:ext uri="{FF2B5EF4-FFF2-40B4-BE49-F238E27FC236}">
                <a16:creationId xmlns:a16="http://schemas.microsoft.com/office/drawing/2014/main" id="{D41DAE5D-14A8-2340-4DC2-5BD190089068}"/>
              </a:ext>
            </a:extLst>
          </p:cNvPr>
          <p:cNvSpPr/>
          <p:nvPr>
            <p:custDataLst>
              <p:tags r:id="rId21"/>
            </p:custDataLst>
          </p:nvPr>
        </p:nvSpPr>
        <p:spPr bwMode="gray">
          <a:xfrm>
            <a:off x="6146800" y="6346824"/>
            <a:ext cx="1092200" cy="247650"/>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fld id="{A588104C-F771-41F2-A341-267FB0F57A3D}" type="datetime'''''''''0''''1/''''''''''''0''''''''''''''''''1''/2''''''015'">
              <a:rPr kumimoji="0" lang="en-GB" altLang="en-US"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ctr" defTabSz="914400" rtl="0" eaLnBrk="1" fontAlgn="auto" latinLnBrk="0" hangingPunct="1">
                <a:lnSpc>
                  <a:spcPct val="90000"/>
                </a:lnSpc>
                <a:spcBef>
                  <a:spcPct val="0"/>
                </a:spcBef>
                <a:spcAft>
                  <a:spcPct val="0"/>
                </a:spcAft>
                <a:buClrTx/>
                <a:buSzTx/>
                <a:buFontTx/>
                <a:buNone/>
                <a:tabLst/>
                <a:defRPr/>
              </a:pPr>
              <a:t>01/01/2015</a:t>
            </a:fld>
            <a:endParaRPr kumimoji="0" lang="en-GB" sz="18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167" name="Rectangle 166">
            <a:extLst>
              <a:ext uri="{FF2B5EF4-FFF2-40B4-BE49-F238E27FC236}">
                <a16:creationId xmlns:a16="http://schemas.microsoft.com/office/drawing/2014/main" id="{390D79AE-D70B-1AB2-EB2D-0ED7333B4E2D}"/>
              </a:ext>
            </a:extLst>
          </p:cNvPr>
          <p:cNvSpPr/>
          <p:nvPr>
            <p:custDataLst>
              <p:tags r:id="rId22"/>
            </p:custDataLst>
          </p:nvPr>
        </p:nvSpPr>
        <p:spPr bwMode="gray">
          <a:xfrm>
            <a:off x="8167688" y="6346824"/>
            <a:ext cx="1092200" cy="247650"/>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fld id="{1B625C41-0DAE-44ED-8ACD-2EC09268B6E8}" type="datetime'0''1/''''0''1''''/2''''''''''''''''02''''''''''0'''''''''''''">
              <a:rPr kumimoji="0" lang="en-GB" altLang="en-US"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ctr" defTabSz="914400" rtl="0" eaLnBrk="1" fontAlgn="auto" latinLnBrk="0" hangingPunct="1">
                <a:lnSpc>
                  <a:spcPct val="90000"/>
                </a:lnSpc>
                <a:spcBef>
                  <a:spcPct val="0"/>
                </a:spcBef>
                <a:spcAft>
                  <a:spcPct val="0"/>
                </a:spcAft>
                <a:buClrTx/>
                <a:buSzTx/>
                <a:buFontTx/>
                <a:buNone/>
                <a:tabLst/>
                <a:defRPr/>
              </a:pPr>
              <a:t>01/01/2020</a:t>
            </a:fld>
            <a:endParaRPr kumimoji="0" lang="en-GB" sz="18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24" name="Rectangle 23">
            <a:extLst>
              <a:ext uri="{FF2B5EF4-FFF2-40B4-BE49-F238E27FC236}">
                <a16:creationId xmlns:a16="http://schemas.microsoft.com/office/drawing/2014/main" id="{09CE1637-3F53-D550-3114-D2CD5A12CB6F}"/>
              </a:ext>
            </a:extLst>
          </p:cNvPr>
          <p:cNvSpPr/>
          <p:nvPr>
            <p:custDataLst>
              <p:tags r:id="rId23"/>
            </p:custDataLst>
          </p:nvPr>
        </p:nvSpPr>
        <p:spPr bwMode="gray">
          <a:xfrm>
            <a:off x="287338" y="6056313"/>
            <a:ext cx="115888" cy="247650"/>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90000"/>
              </a:lnSpc>
              <a:spcBef>
                <a:spcPct val="0"/>
              </a:spcBef>
              <a:spcAft>
                <a:spcPct val="0"/>
              </a:spcAft>
              <a:buClrTx/>
              <a:buSzTx/>
              <a:buFontTx/>
              <a:buNone/>
              <a:tabLst/>
              <a:defRPr/>
            </a:pPr>
            <a:fld id="{82634928-A569-4818-A1CF-358729D812FF}" type="datetime'''''0'''''''''''''''''''''''">
              <a:rPr kumimoji="0" lang="en-GB" altLang="en-US"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r" defTabSz="914400" rtl="0" eaLnBrk="1" fontAlgn="auto" latinLnBrk="0" hangingPunct="1">
                <a:lnSpc>
                  <a:spcPct val="90000"/>
                </a:lnSpc>
                <a:spcBef>
                  <a:spcPct val="0"/>
                </a:spcBef>
                <a:spcAft>
                  <a:spcPct val="0"/>
                </a:spcAft>
                <a:buClrTx/>
                <a:buSzTx/>
                <a:buFontTx/>
                <a:buNone/>
                <a:tabLst/>
                <a:defRPr/>
              </a:pPr>
              <a:t>0</a:t>
            </a:fld>
            <a:endParaRPr kumimoji="0" lang="en-GB" sz="16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163" name="Rectangle 162">
            <a:extLst>
              <a:ext uri="{FF2B5EF4-FFF2-40B4-BE49-F238E27FC236}">
                <a16:creationId xmlns:a16="http://schemas.microsoft.com/office/drawing/2014/main" id="{7D84761D-12C6-E42B-4EA1-9A0908FFEFB1}"/>
              </a:ext>
            </a:extLst>
          </p:cNvPr>
          <p:cNvSpPr/>
          <p:nvPr>
            <p:custDataLst>
              <p:tags r:id="rId24"/>
            </p:custDataLst>
          </p:nvPr>
        </p:nvSpPr>
        <p:spPr bwMode="gray">
          <a:xfrm>
            <a:off x="85725" y="6346824"/>
            <a:ext cx="1092200" cy="247650"/>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fld id="{872EEDB1-BE10-4ED1-BA68-AAD023DC6AD8}" type="datetime'''''''0''''''''1''''''''/''''''''''''''01/''2''0''''''0''0'''">
              <a:rPr kumimoji="0" lang="en-GB" altLang="en-US"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ctr" defTabSz="914400" rtl="0" eaLnBrk="1" fontAlgn="auto" latinLnBrk="0" hangingPunct="1">
                <a:lnSpc>
                  <a:spcPct val="90000"/>
                </a:lnSpc>
                <a:spcBef>
                  <a:spcPct val="0"/>
                </a:spcBef>
                <a:spcAft>
                  <a:spcPct val="0"/>
                </a:spcAft>
                <a:buClrTx/>
                <a:buSzTx/>
                <a:buFontTx/>
                <a:buNone/>
                <a:tabLst/>
                <a:defRPr/>
              </a:pPr>
              <a:t>01/01/2000</a:t>
            </a:fld>
            <a:endParaRPr kumimoji="0" lang="en-GB" sz="18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28" name="Rectangle 27">
            <a:extLst>
              <a:ext uri="{FF2B5EF4-FFF2-40B4-BE49-F238E27FC236}">
                <a16:creationId xmlns:a16="http://schemas.microsoft.com/office/drawing/2014/main" id="{009FD3FF-EFEC-AD34-E785-B3834A57A94A}"/>
              </a:ext>
            </a:extLst>
          </p:cNvPr>
          <p:cNvSpPr/>
          <p:nvPr>
            <p:custDataLst>
              <p:tags r:id="rId25"/>
            </p:custDataLst>
          </p:nvPr>
        </p:nvSpPr>
        <p:spPr bwMode="gray">
          <a:xfrm>
            <a:off x="171450" y="2843213"/>
            <a:ext cx="231775" cy="247650"/>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90000"/>
              </a:lnSpc>
              <a:spcBef>
                <a:spcPct val="0"/>
              </a:spcBef>
              <a:spcAft>
                <a:spcPct val="0"/>
              </a:spcAft>
              <a:buClrTx/>
              <a:buSzTx/>
              <a:buFontTx/>
              <a:buNone/>
              <a:tabLst/>
              <a:defRPr/>
            </a:pPr>
            <a:fld id="{6CDCD738-6795-45D6-9174-F3CB3518EA2C}" type="datetime'''''''''''''''''''''''''''''16'''''''''''''''''''''''">
              <a:rPr kumimoji="0" lang="en-GB" altLang="en-US"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r" defTabSz="914400" rtl="0" eaLnBrk="1" fontAlgn="auto" latinLnBrk="0" hangingPunct="1">
                <a:lnSpc>
                  <a:spcPct val="90000"/>
                </a:lnSpc>
                <a:spcBef>
                  <a:spcPct val="0"/>
                </a:spcBef>
                <a:spcAft>
                  <a:spcPct val="0"/>
                </a:spcAft>
                <a:buClrTx/>
                <a:buSzTx/>
                <a:buFontTx/>
                <a:buNone/>
                <a:tabLst/>
                <a:defRPr/>
              </a:pPr>
              <a:t>16</a:t>
            </a:fld>
            <a:endParaRPr kumimoji="0" lang="en-GB" sz="16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30" name="Rectangle 29">
            <a:extLst>
              <a:ext uri="{FF2B5EF4-FFF2-40B4-BE49-F238E27FC236}">
                <a16:creationId xmlns:a16="http://schemas.microsoft.com/office/drawing/2014/main" id="{ACABD3EB-39AC-2C8C-0BFA-BBB22922E996}"/>
              </a:ext>
            </a:extLst>
          </p:cNvPr>
          <p:cNvSpPr/>
          <p:nvPr>
            <p:custDataLst>
              <p:tags r:id="rId26"/>
            </p:custDataLst>
          </p:nvPr>
        </p:nvSpPr>
        <p:spPr bwMode="gray">
          <a:xfrm>
            <a:off x="171450" y="2335213"/>
            <a:ext cx="231775" cy="247650"/>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90000"/>
              </a:lnSpc>
              <a:spcBef>
                <a:spcPct val="0"/>
              </a:spcBef>
              <a:spcAft>
                <a:spcPct val="0"/>
              </a:spcAft>
              <a:buClrTx/>
              <a:buSzTx/>
              <a:buFontTx/>
              <a:buNone/>
              <a:tabLst/>
              <a:defRPr/>
            </a:pPr>
            <a:fld id="{528E4327-E369-4EE4-808C-2A2EBB0E941A}" type="datetime'''''''''''''''''1''''7'''''''''''''">
              <a:rPr kumimoji="0" lang="en-GB" altLang="en-US"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r" defTabSz="914400" rtl="0" eaLnBrk="1" fontAlgn="auto" latinLnBrk="0" hangingPunct="1">
                <a:lnSpc>
                  <a:spcPct val="90000"/>
                </a:lnSpc>
                <a:spcBef>
                  <a:spcPct val="0"/>
                </a:spcBef>
                <a:spcAft>
                  <a:spcPct val="0"/>
                </a:spcAft>
                <a:buClrTx/>
                <a:buSzTx/>
                <a:buFontTx/>
                <a:buNone/>
                <a:tabLst/>
                <a:defRPr/>
              </a:pPr>
              <a:t>17</a:t>
            </a:fld>
            <a:endParaRPr kumimoji="0" lang="en-GB" sz="16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32" name="Rectangle 31">
            <a:extLst>
              <a:ext uri="{FF2B5EF4-FFF2-40B4-BE49-F238E27FC236}">
                <a16:creationId xmlns:a16="http://schemas.microsoft.com/office/drawing/2014/main" id="{7E69A8C6-279E-7415-5D30-B868D28BDD31}"/>
              </a:ext>
            </a:extLst>
          </p:cNvPr>
          <p:cNvSpPr/>
          <p:nvPr>
            <p:custDataLst>
              <p:tags r:id="rId27"/>
            </p:custDataLst>
          </p:nvPr>
        </p:nvSpPr>
        <p:spPr bwMode="gray">
          <a:xfrm>
            <a:off x="171450" y="1825625"/>
            <a:ext cx="231775" cy="247650"/>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90000"/>
              </a:lnSpc>
              <a:spcBef>
                <a:spcPct val="0"/>
              </a:spcBef>
              <a:spcAft>
                <a:spcPct val="0"/>
              </a:spcAft>
              <a:buClrTx/>
              <a:buSzTx/>
              <a:buFontTx/>
              <a:buNone/>
              <a:tabLst/>
              <a:defRPr/>
            </a:pPr>
            <a:fld id="{3AA62207-0E41-488B-9C3B-265B30219634}" type="datetime'1''''''''''''''''''''8'''">
              <a:rPr kumimoji="0" lang="en-GB" altLang="en-US"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r" defTabSz="914400" rtl="0" eaLnBrk="1" fontAlgn="auto" latinLnBrk="0" hangingPunct="1">
                <a:lnSpc>
                  <a:spcPct val="90000"/>
                </a:lnSpc>
                <a:spcBef>
                  <a:spcPct val="0"/>
                </a:spcBef>
                <a:spcAft>
                  <a:spcPct val="0"/>
                </a:spcAft>
                <a:buClrTx/>
                <a:buSzTx/>
                <a:buFontTx/>
                <a:buNone/>
                <a:tabLst/>
                <a:defRPr/>
              </a:pPr>
              <a:t>18</a:t>
            </a:fld>
            <a:endParaRPr kumimoji="0" lang="en-GB" sz="16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51" name="Rectangle 50">
            <a:extLst>
              <a:ext uri="{FF2B5EF4-FFF2-40B4-BE49-F238E27FC236}">
                <a16:creationId xmlns:a16="http://schemas.microsoft.com/office/drawing/2014/main" id="{8DA9B524-2098-FF96-CF10-183780B6B518}"/>
              </a:ext>
            </a:extLst>
          </p:cNvPr>
          <p:cNvSpPr/>
          <p:nvPr>
            <p:custDataLst>
              <p:tags r:id="rId28"/>
            </p:custDataLst>
          </p:nvPr>
        </p:nvSpPr>
        <p:spPr bwMode="gray">
          <a:xfrm>
            <a:off x="171450" y="3860800"/>
            <a:ext cx="231775" cy="247650"/>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90000"/>
              </a:lnSpc>
              <a:spcBef>
                <a:spcPct val="0"/>
              </a:spcBef>
              <a:spcAft>
                <a:spcPct val="0"/>
              </a:spcAft>
              <a:buClrTx/>
              <a:buSzTx/>
              <a:buFontTx/>
              <a:buNone/>
              <a:tabLst/>
              <a:defRPr/>
            </a:pPr>
            <a:fld id="{6E4C5CB4-D7D3-4B11-B5D6-CC83AA446548}" type="datetime'''1''''''''''''''''''''''''4'''''''''''''''''''''''''''''">
              <a:rPr kumimoji="0" lang="en-GB" altLang="en-US"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r" defTabSz="914400" rtl="0" eaLnBrk="1" fontAlgn="auto" latinLnBrk="0" hangingPunct="1">
                <a:lnSpc>
                  <a:spcPct val="90000"/>
                </a:lnSpc>
                <a:spcBef>
                  <a:spcPct val="0"/>
                </a:spcBef>
                <a:spcAft>
                  <a:spcPct val="0"/>
                </a:spcAft>
                <a:buClrTx/>
                <a:buSzTx/>
                <a:buFontTx/>
                <a:buNone/>
                <a:tabLst/>
                <a:defRPr/>
              </a:pPr>
              <a:t>14</a:t>
            </a:fld>
            <a:endParaRPr kumimoji="0" lang="en-GB" sz="16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61" name="Rectangle 60">
            <a:extLst>
              <a:ext uri="{FF2B5EF4-FFF2-40B4-BE49-F238E27FC236}">
                <a16:creationId xmlns:a16="http://schemas.microsoft.com/office/drawing/2014/main" id="{C2EBC8D3-F366-F5FC-A6F6-F1BA9E6C70FC}"/>
              </a:ext>
            </a:extLst>
          </p:cNvPr>
          <p:cNvSpPr/>
          <p:nvPr>
            <p:custDataLst>
              <p:tags r:id="rId29"/>
            </p:custDataLst>
          </p:nvPr>
        </p:nvSpPr>
        <p:spPr bwMode="gray">
          <a:xfrm>
            <a:off x="287338" y="5548313"/>
            <a:ext cx="115888" cy="247650"/>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90000"/>
              </a:lnSpc>
              <a:spcBef>
                <a:spcPct val="0"/>
              </a:spcBef>
              <a:spcAft>
                <a:spcPct val="0"/>
              </a:spcAft>
              <a:buClrTx/>
              <a:buSzTx/>
              <a:buFontTx/>
              <a:buNone/>
              <a:tabLst/>
              <a:defRPr/>
            </a:pPr>
            <a:fld id="{301A89EB-5D23-445C-B58F-A3078EC5D077}" type="datetime'''''''''''''''''''''''''''1'''''''''''">
              <a:rPr kumimoji="0" lang="en-GB" altLang="en-US"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r" defTabSz="914400" rtl="0" eaLnBrk="1" fontAlgn="auto" latinLnBrk="0" hangingPunct="1">
                <a:lnSpc>
                  <a:spcPct val="90000"/>
                </a:lnSpc>
                <a:spcBef>
                  <a:spcPct val="0"/>
                </a:spcBef>
                <a:spcAft>
                  <a:spcPct val="0"/>
                </a:spcAft>
                <a:buClrTx/>
                <a:buSzTx/>
                <a:buFontTx/>
                <a:buNone/>
                <a:tabLst/>
                <a:defRPr/>
              </a:pPr>
              <a:t>1</a:t>
            </a:fld>
            <a:endParaRPr kumimoji="0" lang="en-GB" sz="16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62" name="Rectangle 61">
            <a:extLst>
              <a:ext uri="{FF2B5EF4-FFF2-40B4-BE49-F238E27FC236}">
                <a16:creationId xmlns:a16="http://schemas.microsoft.com/office/drawing/2014/main" id="{6902B5E4-6C4A-5444-0A06-B669EF38309E}"/>
              </a:ext>
            </a:extLst>
          </p:cNvPr>
          <p:cNvSpPr/>
          <p:nvPr>
            <p:custDataLst>
              <p:tags r:id="rId30"/>
            </p:custDataLst>
          </p:nvPr>
        </p:nvSpPr>
        <p:spPr bwMode="gray">
          <a:xfrm>
            <a:off x="171450" y="4370388"/>
            <a:ext cx="231775" cy="247650"/>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90000"/>
              </a:lnSpc>
              <a:spcBef>
                <a:spcPct val="0"/>
              </a:spcBef>
              <a:spcAft>
                <a:spcPct val="0"/>
              </a:spcAft>
              <a:buClrTx/>
              <a:buSzTx/>
              <a:buFontTx/>
              <a:buNone/>
              <a:tabLst/>
              <a:defRPr/>
            </a:pPr>
            <a:fld id="{F863C3C1-A2E8-4030-838D-8C705F6A9445}" type="datetime'''''''1''''3'''''''''''''''''''''''''''''''''''''''''''''''''">
              <a:rPr kumimoji="0" lang="en-GB" altLang="en-US"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r" defTabSz="914400" rtl="0" eaLnBrk="1" fontAlgn="auto" latinLnBrk="0" hangingPunct="1">
                <a:lnSpc>
                  <a:spcPct val="90000"/>
                </a:lnSpc>
                <a:spcBef>
                  <a:spcPct val="0"/>
                </a:spcBef>
                <a:spcAft>
                  <a:spcPct val="0"/>
                </a:spcAft>
                <a:buClrTx/>
                <a:buSzTx/>
                <a:buFontTx/>
                <a:buNone/>
                <a:tabLst/>
                <a:defRPr/>
              </a:pPr>
              <a:t>13</a:t>
            </a:fld>
            <a:endParaRPr kumimoji="0" lang="en-GB" sz="16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69" name="Rectangle 68">
            <a:extLst>
              <a:ext uri="{FF2B5EF4-FFF2-40B4-BE49-F238E27FC236}">
                <a16:creationId xmlns:a16="http://schemas.microsoft.com/office/drawing/2014/main" id="{E60FB79A-60B0-68DF-99E0-4F3068B7BE36}"/>
              </a:ext>
            </a:extLst>
          </p:cNvPr>
          <p:cNvSpPr/>
          <p:nvPr>
            <p:custDataLst>
              <p:tags r:id="rId31"/>
            </p:custDataLst>
          </p:nvPr>
        </p:nvSpPr>
        <p:spPr bwMode="gray">
          <a:xfrm>
            <a:off x="171450" y="1317625"/>
            <a:ext cx="231775" cy="247650"/>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90000"/>
              </a:lnSpc>
              <a:spcBef>
                <a:spcPct val="0"/>
              </a:spcBef>
              <a:spcAft>
                <a:spcPct val="0"/>
              </a:spcAft>
              <a:buClrTx/>
              <a:buSzTx/>
              <a:buFontTx/>
              <a:buNone/>
              <a:tabLst/>
              <a:defRPr/>
            </a:pPr>
            <a:fld id="{328D07E2-E7ED-4132-A3C8-D20697F7FDDD}" type="datetime'''''''''''''''1''''''9'''''''''''">
              <a:rPr kumimoji="0" lang="en-GB" altLang="en-US"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r" defTabSz="914400" rtl="0" eaLnBrk="1" fontAlgn="auto" latinLnBrk="0" hangingPunct="1">
                <a:lnSpc>
                  <a:spcPct val="90000"/>
                </a:lnSpc>
                <a:spcBef>
                  <a:spcPct val="0"/>
                </a:spcBef>
                <a:spcAft>
                  <a:spcPct val="0"/>
                </a:spcAft>
                <a:buClrTx/>
                <a:buSzTx/>
                <a:buFontTx/>
                <a:buNone/>
                <a:tabLst/>
                <a:defRPr/>
              </a:pPr>
              <a:t>19</a:t>
            </a:fld>
            <a:endParaRPr kumimoji="0" lang="en-GB" sz="16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164" name="Rectangle 163">
            <a:extLst>
              <a:ext uri="{FF2B5EF4-FFF2-40B4-BE49-F238E27FC236}">
                <a16:creationId xmlns:a16="http://schemas.microsoft.com/office/drawing/2014/main" id="{AD760857-6D87-509A-60C1-6BE4AD4F3512}"/>
              </a:ext>
            </a:extLst>
          </p:cNvPr>
          <p:cNvSpPr/>
          <p:nvPr>
            <p:custDataLst>
              <p:tags r:id="rId32"/>
            </p:custDataLst>
          </p:nvPr>
        </p:nvSpPr>
        <p:spPr bwMode="gray">
          <a:xfrm>
            <a:off x="2106613" y="6346824"/>
            <a:ext cx="1092200" cy="247650"/>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fld id="{C54AAA43-5D42-4A92-B54C-1093A3EC518B}" type="datetime'''0''''1''''/''''01''/''''2''''''0''''0''''''''''''''''5'">
              <a:rPr kumimoji="0" lang="en-GB" altLang="en-US"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ctr" defTabSz="914400" rtl="0" eaLnBrk="1" fontAlgn="auto" latinLnBrk="0" hangingPunct="1">
                <a:lnSpc>
                  <a:spcPct val="90000"/>
                </a:lnSpc>
                <a:spcBef>
                  <a:spcPct val="0"/>
                </a:spcBef>
                <a:spcAft>
                  <a:spcPct val="0"/>
                </a:spcAft>
                <a:buClrTx/>
                <a:buSzTx/>
                <a:buFontTx/>
                <a:buNone/>
                <a:tabLst/>
                <a:defRPr/>
              </a:pPr>
              <a:t>01/01/2005</a:t>
            </a:fld>
            <a:endParaRPr kumimoji="0" lang="en-GB" sz="18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74" name="Rectangle 73">
            <a:extLst>
              <a:ext uri="{FF2B5EF4-FFF2-40B4-BE49-F238E27FC236}">
                <a16:creationId xmlns:a16="http://schemas.microsoft.com/office/drawing/2014/main" id="{F19D4A06-867B-5ADC-0BAC-02BC76994309}"/>
              </a:ext>
            </a:extLst>
          </p:cNvPr>
          <p:cNvSpPr/>
          <p:nvPr>
            <p:custDataLst>
              <p:tags r:id="rId33"/>
            </p:custDataLst>
          </p:nvPr>
        </p:nvSpPr>
        <p:spPr bwMode="gray">
          <a:xfrm>
            <a:off x="171450" y="4878388"/>
            <a:ext cx="231775" cy="247650"/>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90000"/>
              </a:lnSpc>
              <a:spcBef>
                <a:spcPct val="0"/>
              </a:spcBef>
              <a:spcAft>
                <a:spcPct val="0"/>
              </a:spcAft>
              <a:buClrTx/>
              <a:buSzTx/>
              <a:buFontTx/>
              <a:buNone/>
              <a:tabLst/>
              <a:defRPr/>
            </a:pPr>
            <a:fld id="{83D574F2-50A7-4E06-9187-C544AE00E5F7}" type="datetime'''''1''''''''''''''''''''''''''''2'''''''''''''''''''''">
              <a:rPr kumimoji="0" lang="en-GB" altLang="en-US"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r" defTabSz="914400" rtl="0" eaLnBrk="1" fontAlgn="auto" latinLnBrk="0" hangingPunct="1">
                <a:lnSpc>
                  <a:spcPct val="90000"/>
                </a:lnSpc>
                <a:spcBef>
                  <a:spcPct val="0"/>
                </a:spcBef>
                <a:spcAft>
                  <a:spcPct val="0"/>
                </a:spcAft>
                <a:buClrTx/>
                <a:buSzTx/>
                <a:buFontTx/>
                <a:buNone/>
                <a:tabLst/>
                <a:defRPr/>
              </a:pPr>
              <a:t>12</a:t>
            </a:fld>
            <a:endParaRPr kumimoji="0" lang="en-GB" sz="16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165" name="Rectangle 164">
            <a:extLst>
              <a:ext uri="{FF2B5EF4-FFF2-40B4-BE49-F238E27FC236}">
                <a16:creationId xmlns:a16="http://schemas.microsoft.com/office/drawing/2014/main" id="{EAEFA2EB-CAAD-B16E-F92D-410B8625DBFA}"/>
              </a:ext>
            </a:extLst>
          </p:cNvPr>
          <p:cNvSpPr/>
          <p:nvPr>
            <p:custDataLst>
              <p:tags r:id="rId34"/>
            </p:custDataLst>
          </p:nvPr>
        </p:nvSpPr>
        <p:spPr bwMode="gray">
          <a:xfrm>
            <a:off x="4127500" y="6346824"/>
            <a:ext cx="1092200" cy="247650"/>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fld id="{53ED24DE-C80B-4A5F-A1F6-88195930CA6F}" type="datetime'01''''''''/''0''''''''''''''1''/''2''01''0'''''''''''''''''''">
              <a:rPr kumimoji="0" lang="en-GB" altLang="en-US"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ctr" defTabSz="914400" rtl="0" eaLnBrk="1" fontAlgn="auto" latinLnBrk="0" hangingPunct="1">
                <a:lnSpc>
                  <a:spcPct val="90000"/>
                </a:lnSpc>
                <a:spcBef>
                  <a:spcPct val="0"/>
                </a:spcBef>
                <a:spcAft>
                  <a:spcPct val="0"/>
                </a:spcAft>
                <a:buClrTx/>
                <a:buSzTx/>
                <a:buFontTx/>
                <a:buNone/>
                <a:tabLst/>
                <a:defRPr/>
              </a:pPr>
              <a:t>01/01/2010</a:t>
            </a:fld>
            <a:endParaRPr kumimoji="0" lang="en-GB" sz="18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26" name="Rectangle 25">
            <a:extLst>
              <a:ext uri="{FF2B5EF4-FFF2-40B4-BE49-F238E27FC236}">
                <a16:creationId xmlns:a16="http://schemas.microsoft.com/office/drawing/2014/main" id="{272E7C30-DD22-4D2D-74E0-914A6C6622AF}"/>
              </a:ext>
            </a:extLst>
          </p:cNvPr>
          <p:cNvSpPr/>
          <p:nvPr>
            <p:custDataLst>
              <p:tags r:id="rId35"/>
            </p:custDataLst>
          </p:nvPr>
        </p:nvSpPr>
        <p:spPr bwMode="gray">
          <a:xfrm>
            <a:off x="171450" y="3352800"/>
            <a:ext cx="231775" cy="247650"/>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90000"/>
              </a:lnSpc>
              <a:spcBef>
                <a:spcPct val="0"/>
              </a:spcBef>
              <a:spcAft>
                <a:spcPct val="0"/>
              </a:spcAft>
              <a:buClrTx/>
              <a:buSzTx/>
              <a:buFontTx/>
              <a:buNone/>
              <a:tabLst/>
              <a:defRPr/>
            </a:pPr>
            <a:fld id="{22A0EC4C-F58E-4EA6-A365-F2A609C29D31}" type="datetime'''''''''''''''''''''''''''''15'">
              <a:rPr kumimoji="0" lang="en-GB" altLang="en-US"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r" defTabSz="914400" rtl="0" eaLnBrk="1" fontAlgn="auto" latinLnBrk="0" hangingPunct="1">
                <a:lnSpc>
                  <a:spcPct val="90000"/>
                </a:lnSpc>
                <a:spcBef>
                  <a:spcPct val="0"/>
                </a:spcBef>
                <a:spcAft>
                  <a:spcPct val="0"/>
                </a:spcAft>
                <a:buClrTx/>
                <a:buSzTx/>
                <a:buFontTx/>
                <a:buNone/>
                <a:tabLst/>
                <a:defRPr/>
              </a:pPr>
              <a:t>15</a:t>
            </a:fld>
            <a:endParaRPr kumimoji="0" lang="en-GB" sz="1600" b="0" i="0" u="none" strike="noStrike" kern="1200" cap="none" spc="0" normalizeH="0" baseline="0" noProof="0" err="1">
              <a:ln>
                <a:noFill/>
              </a:ln>
              <a:solidFill>
                <a:srgbClr val="000000"/>
              </a:solidFill>
              <a:effectLst/>
              <a:uLnTx/>
              <a:uFillTx/>
              <a:latin typeface="Calibri Light"/>
              <a:ea typeface="+mn-ea"/>
              <a:cs typeface="+mn-cs"/>
            </a:endParaRPr>
          </a:p>
        </p:txBody>
      </p:sp>
      <p:sp useBgFill="1">
        <p:nvSpPr>
          <p:cNvPr id="23" name="Freeform: Shape 22">
            <a:extLst>
              <a:ext uri="{FF2B5EF4-FFF2-40B4-BE49-F238E27FC236}">
                <a16:creationId xmlns:a16="http://schemas.microsoft.com/office/drawing/2014/main" id="{488FA8EF-0D68-C8B1-D355-F59473C8F996}"/>
              </a:ext>
            </a:extLst>
          </p:cNvPr>
          <p:cNvSpPr/>
          <p:nvPr>
            <p:custDataLst>
              <p:tags r:id="rId36"/>
            </p:custDataLst>
          </p:nvPr>
        </p:nvSpPr>
        <p:spPr bwMode="auto">
          <a:xfrm>
            <a:off x="558800" y="5067300"/>
            <a:ext cx="146051" cy="96838"/>
          </a:xfrm>
          <a:custGeom>
            <a:avLst/>
            <a:gdLst/>
            <a:ahLst/>
            <a:cxnLst/>
            <a:rect l="0" t="0" r="0" b="0"/>
            <a:pathLst>
              <a:path w="146051" h="96839">
                <a:moveTo>
                  <a:pt x="0" y="39688"/>
                </a:moveTo>
                <a:lnTo>
                  <a:pt x="146050" y="0"/>
                </a:lnTo>
                <a:lnTo>
                  <a:pt x="146050" y="57150"/>
                </a:lnTo>
                <a:lnTo>
                  <a:pt x="0" y="96838"/>
                </a:lnTo>
                <a:close/>
              </a:path>
            </a:pathLst>
          </a:custGeom>
          <a:ln w="635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err="1">
              <a:ln>
                <a:noFill/>
              </a:ln>
              <a:solidFill>
                <a:srgbClr val="FFFFFF"/>
              </a:solidFill>
              <a:effectLst/>
              <a:uLnTx/>
              <a:uFillTx/>
              <a:latin typeface="Calibri Light"/>
              <a:ea typeface="+mn-ea"/>
              <a:cs typeface="+mn-cs"/>
            </a:endParaRPr>
          </a:p>
        </p:txBody>
      </p:sp>
      <p:sp>
        <p:nvSpPr>
          <p:cNvPr id="21" name="Freeform: Shape 20">
            <a:extLst>
              <a:ext uri="{FF2B5EF4-FFF2-40B4-BE49-F238E27FC236}">
                <a16:creationId xmlns:a16="http://schemas.microsoft.com/office/drawing/2014/main" id="{F8F24760-8C56-4B5E-5D53-177C06718A14}"/>
              </a:ext>
            </a:extLst>
          </p:cNvPr>
          <p:cNvSpPr/>
          <p:nvPr>
            <p:custDataLst>
              <p:tags r:id="rId37"/>
            </p:custDataLst>
          </p:nvPr>
        </p:nvSpPr>
        <p:spPr bwMode="auto">
          <a:xfrm>
            <a:off x="558800" y="5067300"/>
            <a:ext cx="146051" cy="39688"/>
          </a:xfrm>
          <a:custGeom>
            <a:avLst/>
            <a:gdLst/>
            <a:ahLst/>
            <a:cxnLst/>
            <a:rect l="0" t="0" r="0" b="0"/>
            <a:pathLst>
              <a:path w="146051" h="39689">
                <a:moveTo>
                  <a:pt x="0" y="39688"/>
                </a:moveTo>
                <a:lnTo>
                  <a:pt x="146050"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Light"/>
              <a:ea typeface="+mn-ea"/>
              <a:cs typeface="+mn-cs"/>
            </a:endParaRPr>
          </a:p>
        </p:txBody>
      </p:sp>
      <p:sp>
        <p:nvSpPr>
          <p:cNvPr id="22" name="Freeform: Shape 21">
            <a:extLst>
              <a:ext uri="{FF2B5EF4-FFF2-40B4-BE49-F238E27FC236}">
                <a16:creationId xmlns:a16="http://schemas.microsoft.com/office/drawing/2014/main" id="{4B37BB99-8B8B-B67B-4010-D08D1C85F2E0}"/>
              </a:ext>
            </a:extLst>
          </p:cNvPr>
          <p:cNvSpPr/>
          <p:nvPr>
            <p:custDataLst>
              <p:tags r:id="rId38"/>
            </p:custDataLst>
          </p:nvPr>
        </p:nvSpPr>
        <p:spPr bwMode="auto">
          <a:xfrm>
            <a:off x="558800" y="5124450"/>
            <a:ext cx="146051" cy="39688"/>
          </a:xfrm>
          <a:custGeom>
            <a:avLst/>
            <a:gdLst/>
            <a:ahLst/>
            <a:cxnLst/>
            <a:rect l="0" t="0" r="0" b="0"/>
            <a:pathLst>
              <a:path w="146051" h="39689">
                <a:moveTo>
                  <a:pt x="0" y="39688"/>
                </a:moveTo>
                <a:lnTo>
                  <a:pt x="146050" y="0"/>
                </a:lnTo>
              </a:path>
            </a:pathLst>
          </a:custGeom>
          <a:ln w="9525" cap="flat" cmpd="sng" algn="ctr">
            <a:solidFill>
              <a:schemeClr val="tx1"/>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Calibri Light"/>
              <a:ea typeface="+mn-ea"/>
              <a:cs typeface="+mn-cs"/>
            </a:endParaRPr>
          </a:p>
        </p:txBody>
      </p:sp>
      <p:cxnSp>
        <p:nvCxnSpPr>
          <p:cNvPr id="78" name="Straight Connector 77">
            <a:extLst>
              <a:ext uri="{FF2B5EF4-FFF2-40B4-BE49-F238E27FC236}">
                <a16:creationId xmlns:a16="http://schemas.microsoft.com/office/drawing/2014/main" id="{A512F7BF-0A49-FAC9-144C-0F83C2FEFB89}"/>
              </a:ext>
            </a:extLst>
          </p:cNvPr>
          <p:cNvCxnSpPr>
            <a:cxnSpLocks/>
          </p:cNvCxnSpPr>
          <p:nvPr>
            <p:custDataLst>
              <p:tags r:id="rId39"/>
            </p:custDataLst>
          </p:nvPr>
        </p:nvCxnSpPr>
        <p:spPr bwMode="auto">
          <a:xfrm>
            <a:off x="10126663" y="1855788"/>
            <a:ext cx="0" cy="747713"/>
          </a:xfrm>
          <a:prstGeom prst="line">
            <a:avLst/>
          </a:prstGeom>
          <a:ln w="381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E8FE418E-7C80-6021-949A-16F0A7BDAB4E}"/>
              </a:ext>
            </a:extLst>
          </p:cNvPr>
          <p:cNvCxnSpPr/>
          <p:nvPr>
            <p:custDataLst>
              <p:tags r:id="rId40"/>
            </p:custDataLst>
          </p:nvPr>
        </p:nvCxnSpPr>
        <p:spPr bwMode="auto">
          <a:xfrm>
            <a:off x="10025062" y="1858963"/>
            <a:ext cx="158750"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91" name="Rectangle 90">
            <a:extLst>
              <a:ext uri="{FF2B5EF4-FFF2-40B4-BE49-F238E27FC236}">
                <a16:creationId xmlns:a16="http://schemas.microsoft.com/office/drawing/2014/main" id="{0F5A2E5B-F455-24E8-3BB2-31563B4B7CFB}"/>
              </a:ext>
            </a:extLst>
          </p:cNvPr>
          <p:cNvSpPr/>
          <p:nvPr>
            <p:custDataLst>
              <p:tags r:id="rId41"/>
            </p:custDataLst>
          </p:nvPr>
        </p:nvSpPr>
        <p:spPr bwMode="auto">
          <a:xfrm>
            <a:off x="10309225" y="1766888"/>
            <a:ext cx="249238" cy="274638"/>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fld id="{5814FB4B-4BBA-400F-9C45-9F56B12DBBE1}" type="datetime'''''''''''''''''''''U''''''''''''''S'''''''''''''''''''''''''">
              <a:rPr kumimoji="0" lang="en-GB" altLang="en-US" sz="1800" b="0" i="0" u="none" strike="noStrike" kern="1200" cap="none" spc="0" normalizeH="0" baseline="0" noProof="0" smtClean="0">
                <a:ln>
                  <a:noFill/>
                </a:ln>
                <a:solidFill>
                  <a:srgbClr val="000000"/>
                </a:solidFill>
                <a:effectLst/>
                <a:uLnTx/>
                <a:uFillTx/>
                <a:latin typeface="Calibri Light"/>
                <a:ea typeface="+mn-ea"/>
                <a:cs typeface="+mn-cs"/>
              </a:rPr>
              <a:pPr marL="0" marR="0" lvl="0" indent="0" algn="l" defTabSz="914400" rtl="0" eaLnBrk="1" fontAlgn="auto" latinLnBrk="0" hangingPunct="1">
                <a:lnSpc>
                  <a:spcPct val="100000"/>
                </a:lnSpc>
                <a:spcBef>
                  <a:spcPct val="0"/>
                </a:spcBef>
                <a:spcAft>
                  <a:spcPct val="0"/>
                </a:spcAft>
                <a:buClrTx/>
                <a:buSzTx/>
                <a:buFontTx/>
                <a:buNone/>
                <a:tabLst/>
                <a:defRPr/>
              </a:pPr>
              <a:t>US</a:t>
            </a:fld>
            <a:endParaRPr kumimoji="0" lang="en-GB" sz="1800" b="0" i="0" u="none" strike="noStrike" kern="1200" cap="none" spc="0" normalizeH="0" baseline="0" noProof="0" err="1">
              <a:ln>
                <a:noFill/>
              </a:ln>
              <a:solidFill>
                <a:srgbClr val="000000"/>
              </a:solidFill>
              <a:effectLst/>
              <a:uLnTx/>
              <a:uFillTx/>
              <a:latin typeface="Calibri Light"/>
              <a:ea typeface="+mn-ea"/>
              <a:cs typeface="+mn-cs"/>
            </a:endParaRPr>
          </a:p>
        </p:txBody>
      </p:sp>
      <p:sp>
        <p:nvSpPr>
          <p:cNvPr id="90" name="Rectangle 89">
            <a:extLst>
              <a:ext uri="{FF2B5EF4-FFF2-40B4-BE49-F238E27FC236}">
                <a16:creationId xmlns:a16="http://schemas.microsoft.com/office/drawing/2014/main" id="{ADDF9EDF-B098-BF8A-9817-8511E5628C18}"/>
              </a:ext>
            </a:extLst>
          </p:cNvPr>
          <p:cNvSpPr/>
          <p:nvPr>
            <p:custDataLst>
              <p:tags r:id="rId42"/>
            </p:custDataLst>
          </p:nvPr>
        </p:nvSpPr>
        <p:spPr bwMode="auto">
          <a:xfrm>
            <a:off x="10309225" y="2463800"/>
            <a:ext cx="1857375" cy="274638"/>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r>
              <a:rPr kumimoji="0" lang="en-GB" altLang="en-US" sz="1800" b="0" i="0" u="none" strike="noStrike" kern="1200" cap="none" spc="0" normalizeH="0" baseline="0" noProof="0">
                <a:ln>
                  <a:noFill/>
                </a:ln>
                <a:solidFill>
                  <a:srgbClr val="000000"/>
                </a:solidFill>
                <a:effectLst/>
                <a:uLnTx/>
                <a:uFillTx/>
                <a:latin typeface="Calibri Light"/>
                <a:ea typeface="+mn-ea"/>
                <a:cs typeface="+mn-cs"/>
              </a:rPr>
              <a:t>EU (without Ireland)</a:t>
            </a:r>
            <a:endParaRPr kumimoji="0" lang="en-GB" sz="1800" b="0" i="0" u="none" strike="noStrike" kern="1200" cap="none" spc="0" normalizeH="0" baseline="0" noProof="0">
              <a:ln>
                <a:noFill/>
              </a:ln>
              <a:solidFill>
                <a:srgbClr val="000000"/>
              </a:solidFill>
              <a:effectLst/>
              <a:uLnTx/>
              <a:uFillTx/>
              <a:latin typeface="Calibri Light"/>
              <a:ea typeface="+mn-ea"/>
              <a:cs typeface="+mn-cs"/>
            </a:endParaRPr>
          </a:p>
        </p:txBody>
      </p:sp>
      <p:sp>
        <p:nvSpPr>
          <p:cNvPr id="75" name="Oval 74">
            <a:extLst>
              <a:ext uri="{FF2B5EF4-FFF2-40B4-BE49-F238E27FC236}">
                <a16:creationId xmlns:a16="http://schemas.microsoft.com/office/drawing/2014/main" id="{DF3817DA-CB12-F724-6C2C-966878DF47CC}"/>
              </a:ext>
            </a:extLst>
          </p:cNvPr>
          <p:cNvSpPr/>
          <p:nvPr>
            <p:custDataLst>
              <p:tags r:id="rId43"/>
            </p:custDataLst>
          </p:nvPr>
        </p:nvSpPr>
        <p:spPr bwMode="auto">
          <a:xfrm>
            <a:off x="9877425" y="2738438"/>
            <a:ext cx="498475" cy="388938"/>
          </a:xfrm>
          <a:prstGeom prst="ellipse">
            <a:avLst/>
          </a:prstGeom>
          <a:solidFill>
            <a:schemeClr val="accent1"/>
          </a:solidFill>
          <a:ln w="635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fld id="{103177A7-A740-49BA-B39A-2CFB4B79C7F5}" type="datetime'''''''''''-''''''''''''''1''''''''''''''''''''.5'''''''''''">
              <a:rPr kumimoji="0" lang="en-GB" altLang="en-US" sz="1800" b="1" i="0" u="none" strike="noStrike" kern="1200" cap="none" spc="0" normalizeH="0" baseline="0" noProof="0" smtClean="0">
                <a:ln>
                  <a:noFill/>
                </a:ln>
                <a:solidFill>
                  <a:srgbClr val="FFFFFF"/>
                </a:solidFill>
                <a:effectLst/>
                <a:uLnTx/>
                <a:uFillTx/>
                <a:latin typeface="Calibri Light"/>
                <a:ea typeface="+mn-ea"/>
                <a:cs typeface="+mn-cs"/>
              </a:rPr>
              <a:pPr marL="0" marR="0" lvl="0" indent="0" algn="ctr" defTabSz="914400" rtl="0" eaLnBrk="1" fontAlgn="auto" latinLnBrk="0" hangingPunct="1">
                <a:lnSpc>
                  <a:spcPct val="100000"/>
                </a:lnSpc>
                <a:spcBef>
                  <a:spcPct val="0"/>
                </a:spcBef>
                <a:spcAft>
                  <a:spcPct val="0"/>
                </a:spcAft>
                <a:buClrTx/>
                <a:buSzTx/>
                <a:buFontTx/>
                <a:buNone/>
                <a:tabLst/>
                <a:defRPr/>
              </a:pPr>
              <a:t>-1.5</a:t>
            </a:fld>
            <a:endParaRPr kumimoji="0" lang="en-GB" sz="1800" b="1" i="0" u="none" strike="noStrike" kern="1200" cap="none" spc="0" normalizeH="0" baseline="0" noProof="0">
              <a:ln>
                <a:noFill/>
              </a:ln>
              <a:solidFill>
                <a:srgbClr val="FFFFFF"/>
              </a:solidFill>
              <a:effectLst/>
              <a:uLnTx/>
              <a:uFillTx/>
              <a:latin typeface="Calibri Light"/>
              <a:ea typeface="+mn-ea"/>
              <a:cs typeface="+mn-cs"/>
            </a:endParaRPr>
          </a:p>
        </p:txBody>
      </p:sp>
      <p:sp>
        <p:nvSpPr>
          <p:cNvPr id="73" name="TextBox 109">
            <a:extLst>
              <a:ext uri="{FF2B5EF4-FFF2-40B4-BE49-F238E27FC236}">
                <a16:creationId xmlns:a16="http://schemas.microsoft.com/office/drawing/2014/main" id="{D0BA9D25-E080-A24F-C67F-23F52D1BEE79}"/>
              </a:ext>
            </a:extLst>
          </p:cNvPr>
          <p:cNvSpPr txBox="1">
            <a:spLocks/>
          </p:cNvSpPr>
          <p:nvPr>
            <p:custDataLst>
              <p:tags r:id="rId44"/>
            </p:custDataLst>
          </p:nvPr>
        </p:nvSpPr>
        <p:spPr>
          <a:xfrm>
            <a:off x="167385" y="6663707"/>
            <a:ext cx="6490978" cy="315960"/>
          </a:xfrm>
          <a:prstGeom prst="rect">
            <a:avLst/>
          </a:prstGeom>
        </p:spPr>
        <p:txBody>
          <a:bodyPr wrap="square" lIns="0" tIns="0" rIns="0" bIns="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b="1">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ctr" latinLnBrk="0" hangingPunct="1">
              <a:lnSpc>
                <a:spcPct val="100000"/>
              </a:lnSpc>
              <a:spcBef>
                <a:spcPts val="0"/>
              </a:spcBef>
              <a:spcAft>
                <a:spcPts val="0"/>
              </a:spcAft>
              <a:buClrTx/>
              <a:buSzTx/>
              <a:buFont typeface="Segoe UI" panose="020B0502040204020203" pitchFamily="34" charset="0"/>
              <a:buNone/>
              <a:tabLst/>
              <a:defRPr/>
            </a:pPr>
            <a:r>
              <a:rPr kumimoji="0" lang="en-US" sz="1000" b="0" i="0" u="none" strike="noStrike" kern="1200" cap="none" spc="0" normalizeH="0" baseline="0" noProof="0">
                <a:ln>
                  <a:noFill/>
                </a:ln>
                <a:solidFill>
                  <a:srgbClr val="000000"/>
                </a:solidFill>
                <a:effectLst/>
                <a:uLnTx/>
                <a:uFillTx/>
                <a:latin typeface="Calibri Light"/>
                <a:ea typeface="+mn-ea"/>
                <a:cs typeface="Arial" panose="020B0604020202020204" pitchFamily="34" charset="0"/>
              </a:rPr>
              <a:t>Source: EIB, 2024.</a:t>
            </a:r>
          </a:p>
          <a:p>
            <a:pPr marL="342900" marR="0" lvl="0" indent="-342900" algn="l" defTabSz="914400" rtl="0" eaLnBrk="1" fontAlgn="ctr" latinLnBrk="0" hangingPunct="1">
              <a:lnSpc>
                <a:spcPct val="100000"/>
              </a:lnSpc>
              <a:spcBef>
                <a:spcPts val="0"/>
              </a:spcBef>
              <a:spcAft>
                <a:spcPts val="0"/>
              </a:spcAft>
              <a:buClrTx/>
              <a:buSzTx/>
              <a:buFont typeface="+mj-lt"/>
              <a:buAutoNum type="arabicPeriod"/>
              <a:tabLst/>
              <a:defRPr/>
            </a:pPr>
            <a:endParaRPr kumimoji="0" lang="en-US" sz="1000" b="0" i="0" u="none" strike="noStrike" kern="1200" cap="none" spc="0" normalizeH="0" baseline="0" noProof="0">
              <a:ln>
                <a:noFill/>
              </a:ln>
              <a:solidFill>
                <a:srgbClr val="000000"/>
              </a:solidFill>
              <a:effectLst/>
              <a:uLnTx/>
              <a:uFillTx/>
              <a:latin typeface="Calibri Light"/>
              <a:ea typeface="+mn-ea"/>
              <a:cs typeface="Arial" panose="020B0604020202020204" pitchFamily="34" charset="0"/>
            </a:endParaRPr>
          </a:p>
        </p:txBody>
      </p:sp>
      <p:sp>
        <p:nvSpPr>
          <p:cNvPr id="3" name="2. Slide Title">
            <a:extLst>
              <a:ext uri="{FF2B5EF4-FFF2-40B4-BE49-F238E27FC236}">
                <a16:creationId xmlns:a16="http://schemas.microsoft.com/office/drawing/2014/main" id="{1E31041C-FA4F-DA7A-3827-EC1D853538FB}"/>
              </a:ext>
            </a:extLst>
          </p:cNvPr>
          <p:cNvSpPr txBox="1">
            <a:spLocks/>
          </p:cNvSpPr>
          <p:nvPr>
            <p:custDataLst>
              <p:tags r:id="rId45"/>
            </p:custDataLst>
          </p:nvPr>
        </p:nvSpPr>
        <p:spPr>
          <a:xfrm>
            <a:off x="167385" y="292033"/>
            <a:ext cx="8843265" cy="38779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defTabSz="914400" rtl="0" eaLnBrk="1" latinLnBrk="0" hangingPunct="1">
              <a:lnSpc>
                <a:spcPct val="90000"/>
              </a:lnSpc>
              <a:spcBef>
                <a:spcPct val="0"/>
              </a:spcBef>
              <a:buNone/>
              <a:defRPr lang="it-IT" sz="2800" b="1" kern="1200" spc="0" baseline="0" dirty="0">
                <a:ln w="6350" cap="flat">
                  <a:noFill/>
                  <a:miter lim="800000"/>
                </a:ln>
                <a:solidFill>
                  <a:schemeClr val="accent6"/>
                </a:solidFill>
                <a:latin typeface="Palatino" panose="02020500000000000000"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w="6350" cap="flat">
                  <a:noFill/>
                  <a:miter lim="800000"/>
                </a:ln>
                <a:solidFill>
                  <a:srgbClr val="323333"/>
                </a:solidFill>
                <a:effectLst/>
                <a:uLnTx/>
                <a:uFillTx/>
                <a:latin typeface="Calibri Light"/>
                <a:ea typeface="+mj-ea"/>
                <a:cs typeface="+mj-cs"/>
              </a:rPr>
              <a:t>Productive investment</a:t>
            </a:r>
            <a:endParaRPr kumimoji="0" lang="en-GB" sz="2800" b="1" i="0" u="none" strike="noStrike" kern="1200" cap="none" spc="0" normalizeH="0" baseline="0" noProof="0">
              <a:ln w="6350" cap="flat">
                <a:noFill/>
                <a:miter lim="800000"/>
              </a:ln>
              <a:solidFill>
                <a:srgbClr val="323333"/>
              </a:solidFill>
              <a:effectLst/>
              <a:uLnTx/>
              <a:uFillTx/>
              <a:latin typeface="Calibri Light"/>
              <a:ea typeface="+mj-ea"/>
              <a:cs typeface="Calibri" panose="020F0502020204030204" pitchFamily="34" charset="0"/>
            </a:endParaRPr>
          </a:p>
        </p:txBody>
      </p:sp>
      <p:sp>
        <p:nvSpPr>
          <p:cNvPr id="8" name="TextBox 7">
            <a:extLst>
              <a:ext uri="{FF2B5EF4-FFF2-40B4-BE49-F238E27FC236}">
                <a16:creationId xmlns:a16="http://schemas.microsoft.com/office/drawing/2014/main" id="{EE207F28-9553-7EA1-E5E4-74CCF2AFA642}"/>
              </a:ext>
            </a:extLst>
          </p:cNvPr>
          <p:cNvSpPr txBox="1">
            <a:spLocks/>
          </p:cNvSpPr>
          <p:nvPr>
            <p:custDataLst>
              <p:tags r:id="rId46"/>
            </p:custDataLst>
          </p:nvPr>
        </p:nvSpPr>
        <p:spPr>
          <a:xfrm>
            <a:off x="9745663" y="6324063"/>
            <a:ext cx="1255712" cy="211676"/>
          </a:xfrm>
          <a:prstGeom prst="rect">
            <a:avLst/>
          </a:prstGeom>
        </p:spPr>
        <p:txBody>
          <a:bodyPr wrap="square" lIns="0" tIns="0" rIns="0" bIns="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b="1">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ctr" latinLnBrk="0" hangingPunct="1">
              <a:lnSpc>
                <a:spcPct val="100000"/>
              </a:lnSpc>
              <a:spcBef>
                <a:spcPts val="0"/>
              </a:spcBef>
              <a:spcAft>
                <a:spcPts val="0"/>
              </a:spcAft>
              <a:buClrTx/>
              <a:buSzTx/>
              <a:buFont typeface="Segoe UI" panose="020B0502040204020203" pitchFamily="34" charset="0"/>
              <a:buNone/>
              <a:tabLst/>
              <a:defRPr/>
            </a:pPr>
            <a:r>
              <a:rPr kumimoji="0" lang="en-GB" sz="1800" b="0" i="0" u="none" strike="noStrike" kern="1200" cap="none" spc="0" normalizeH="0" baseline="0" noProof="0">
                <a:ln>
                  <a:noFill/>
                </a:ln>
                <a:solidFill>
                  <a:srgbClr val="000000"/>
                </a:solidFill>
                <a:effectLst/>
                <a:uLnTx/>
                <a:uFillTx/>
                <a:latin typeface="Calibri Light"/>
                <a:ea typeface="+mn-ea"/>
                <a:cs typeface="Arial" panose="020B0604020202020204" pitchFamily="34" charset="0"/>
              </a:rPr>
              <a:t>01/07/2023</a:t>
            </a:r>
            <a:endParaRPr kumimoji="0" lang="en-US" sz="1800" b="0" i="0" u="none" strike="noStrike" kern="1200" cap="none" spc="0" normalizeH="0" baseline="0" noProof="0">
              <a:ln>
                <a:noFill/>
              </a:ln>
              <a:solidFill>
                <a:srgbClr val="000000"/>
              </a:solidFill>
              <a:effectLst/>
              <a:uLnTx/>
              <a:uFillTx/>
              <a:latin typeface="Calibri Light"/>
              <a:ea typeface="+mn-ea"/>
              <a:cs typeface="Arial" panose="020B0604020202020204" pitchFamily="34" charset="0"/>
            </a:endParaRPr>
          </a:p>
        </p:txBody>
      </p:sp>
    </p:spTree>
    <p:extLst>
      <p:ext uri="{BB962C8B-B14F-4D97-AF65-F5344CB8AC3E}">
        <p14:creationId xmlns:p14="http://schemas.microsoft.com/office/powerpoint/2010/main" val="3139920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6" hidden="1">
            <a:extLst>
              <a:ext uri="{FF2B5EF4-FFF2-40B4-BE49-F238E27FC236}">
                <a16:creationId xmlns:a16="http://schemas.microsoft.com/office/drawing/2014/main" id="{592D7804-6530-44E9-BACB-F9016DB75E4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8" imgH="408" progId="TCLayout.ActiveDocument.1">
                  <p:embed/>
                </p:oleObj>
              </mc:Choice>
              <mc:Fallback>
                <p:oleObj name="think-cell Slide" r:id="rId8" imgW="408" imgH="408" progId="TCLayout.ActiveDocument.1">
                  <p:embed/>
                  <p:pic>
                    <p:nvPicPr>
                      <p:cNvPr id="16" name="Object 6" hidden="1">
                        <a:extLst>
                          <a:ext uri="{FF2B5EF4-FFF2-40B4-BE49-F238E27FC236}">
                            <a16:creationId xmlns:a16="http://schemas.microsoft.com/office/drawing/2014/main" id="{592D7804-6530-44E9-BACB-F9016DB75E4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4" name="Rectangle 1" hidden="1">
            <a:extLst>
              <a:ext uri="{FF2B5EF4-FFF2-40B4-BE49-F238E27FC236}">
                <a16:creationId xmlns:a16="http://schemas.microsoft.com/office/drawing/2014/main" id="{F17977B4-D561-4A62-B001-209F743E3E38}"/>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Light"/>
              <a:ea typeface="+mn-ea"/>
              <a:cs typeface="+mn-cs"/>
              <a:sym typeface="Arial" panose="020B0604020202020204" pitchFamily="34" charset="0"/>
            </a:endParaRPr>
          </a:p>
        </p:txBody>
      </p:sp>
      <p:sp>
        <p:nvSpPr>
          <p:cNvPr id="140" name="Rectangle 1" hidden="1">
            <a:extLst>
              <a:ext uri="{FF2B5EF4-FFF2-40B4-BE49-F238E27FC236}">
                <a16:creationId xmlns:a16="http://schemas.microsoft.com/office/drawing/2014/main" id="{594399E2-BC00-4BFA-92F9-8D5C2DAA4381}"/>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Light"/>
              <a:ea typeface="+mn-ea"/>
              <a:cs typeface="+mn-cs"/>
              <a:sym typeface="Arial" panose="020B0604020202020204" pitchFamily="34" charset="0"/>
            </a:endParaRPr>
          </a:p>
        </p:txBody>
      </p:sp>
      <p:sp>
        <p:nvSpPr>
          <p:cNvPr id="330" name="Rectangle 1" hidden="1">
            <a:extLst>
              <a:ext uri="{FF2B5EF4-FFF2-40B4-BE49-F238E27FC236}">
                <a16:creationId xmlns:a16="http://schemas.microsoft.com/office/drawing/2014/main" id="{43C94938-0B9A-4F64-863C-31C9A69B294C}"/>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Light"/>
              <a:ea typeface="+mn-ea"/>
              <a:cs typeface="+mn-cs"/>
              <a:sym typeface="Arial" panose="020B0604020202020204" pitchFamily="34" charset="0"/>
            </a:endParaRPr>
          </a:p>
        </p:txBody>
      </p:sp>
      <p:sp>
        <p:nvSpPr>
          <p:cNvPr id="20" name="TextBox 109">
            <a:extLst>
              <a:ext uri="{FF2B5EF4-FFF2-40B4-BE49-F238E27FC236}">
                <a16:creationId xmlns:a16="http://schemas.microsoft.com/office/drawing/2014/main" id="{A6A8549D-1F8F-4F89-BB31-5B7213535E70}"/>
              </a:ext>
            </a:extLst>
          </p:cNvPr>
          <p:cNvSpPr txBox="1">
            <a:spLocks/>
          </p:cNvSpPr>
          <p:nvPr>
            <p:custDataLst>
              <p:tags r:id="rId2"/>
            </p:custDataLst>
          </p:nvPr>
        </p:nvSpPr>
        <p:spPr>
          <a:xfrm>
            <a:off x="-1782360" y="5413840"/>
            <a:ext cx="1386925" cy="760413"/>
          </a:xfrm>
          <a:prstGeom prst="rect">
            <a:avLst/>
          </a:prstGeom>
        </p:spPr>
        <p:txBody>
          <a:bodyPr wrap="square" lIns="0" tIns="0" rIns="0" bIns="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b="1">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ctr" latinLnBrk="0" hangingPunct="1">
              <a:lnSpc>
                <a:spcPct val="100000"/>
              </a:lnSpc>
              <a:spcBef>
                <a:spcPts val="0"/>
              </a:spcBef>
              <a:spcAft>
                <a:spcPts val="0"/>
              </a:spcAft>
              <a:buClrTx/>
              <a:buSzTx/>
              <a:buFont typeface="Segoe UI" panose="020B0502040204020203" pitchFamily="34" charset="0"/>
              <a:buNone/>
              <a:tabLst/>
              <a:defRPr/>
            </a:pPr>
            <a:endParaRPr kumimoji="0" lang="en-GB" sz="1500" b="0" i="1" u="none" strike="noStrike" kern="1200" cap="none" spc="0" normalizeH="0" baseline="0" noProof="0">
              <a:ln>
                <a:noFill/>
              </a:ln>
              <a:solidFill>
                <a:srgbClr val="000000"/>
              </a:solidFill>
              <a:effectLst/>
              <a:uLnTx/>
              <a:uFillTx/>
              <a:latin typeface="Calibri Light"/>
              <a:ea typeface="+mn-ea"/>
              <a:cs typeface="Arial" panose="020B0604020202020204" pitchFamily="34" charset="0"/>
            </a:endParaRPr>
          </a:p>
          <a:p>
            <a:pPr marL="0" marR="0" lvl="0" indent="0" algn="l" defTabSz="914400" rtl="0" eaLnBrk="1" fontAlgn="ctr" latinLnBrk="0" hangingPunct="1">
              <a:lnSpc>
                <a:spcPct val="100000"/>
              </a:lnSpc>
              <a:spcBef>
                <a:spcPts val="0"/>
              </a:spcBef>
              <a:spcAft>
                <a:spcPts val="0"/>
              </a:spcAft>
              <a:buClrTx/>
              <a:buSzTx/>
              <a:buFont typeface="Segoe UI" panose="020B0502040204020203" pitchFamily="34" charset="0"/>
              <a:buNone/>
              <a:tabLst/>
              <a:defRPr/>
            </a:pPr>
            <a:endParaRPr kumimoji="0" lang="en-GB" sz="1500" b="0" i="0" u="none" strike="noStrike" kern="1200" cap="none" spc="0" normalizeH="0" baseline="0" noProof="0">
              <a:ln>
                <a:noFill/>
              </a:ln>
              <a:solidFill>
                <a:srgbClr val="000000"/>
              </a:solidFill>
              <a:effectLst/>
              <a:uLnTx/>
              <a:uFillTx/>
              <a:latin typeface="Calibri Light"/>
              <a:ea typeface="+mn-ea"/>
              <a:cs typeface="Arial" panose="020B0604020202020204" pitchFamily="34" charset="0"/>
            </a:endParaRPr>
          </a:p>
        </p:txBody>
      </p:sp>
      <p:cxnSp>
        <p:nvCxnSpPr>
          <p:cNvPr id="65" name="Connettore diritto 64">
            <a:extLst>
              <a:ext uri="{FF2B5EF4-FFF2-40B4-BE49-F238E27FC236}">
                <a16:creationId xmlns:a16="http://schemas.microsoft.com/office/drawing/2014/main" id="{4DEC012F-36E8-42B1-89CD-4C94A2EA6D4A}"/>
              </a:ext>
            </a:extLst>
          </p:cNvPr>
          <p:cNvCxnSpPr/>
          <p:nvPr/>
        </p:nvCxnSpPr>
        <p:spPr>
          <a:xfrm>
            <a:off x="3176" y="12701"/>
            <a:ext cx="12188824"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2" name="Rettangolo 61">
            <a:extLst>
              <a:ext uri="{FF2B5EF4-FFF2-40B4-BE49-F238E27FC236}">
                <a16:creationId xmlns:a16="http://schemas.microsoft.com/office/drawing/2014/main" id="{5C28540A-2E0E-4284-8420-AF83D30C29F7}"/>
              </a:ext>
            </a:extLst>
          </p:cNvPr>
          <p:cNvSpPr/>
          <p:nvPr/>
        </p:nvSpPr>
        <p:spPr>
          <a:xfrm>
            <a:off x="352425" y="1047750"/>
            <a:ext cx="10048875" cy="742949"/>
          </a:xfrm>
          <a:prstGeom prst="rect">
            <a:avLst/>
          </a:prstGeom>
          <a:solidFill>
            <a:schemeClr val="bg1"/>
          </a:solidFill>
          <a:ln w="63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err="1">
              <a:ln>
                <a:noFill/>
              </a:ln>
              <a:solidFill>
                <a:srgbClr val="FFFFFF"/>
              </a:solidFill>
              <a:effectLst/>
              <a:uLnTx/>
              <a:uFillTx/>
              <a:latin typeface="Calibri Light"/>
              <a:ea typeface="+mn-ea"/>
              <a:cs typeface="+mn-cs"/>
            </a:endParaRPr>
          </a:p>
        </p:txBody>
      </p:sp>
      <p:sp>
        <p:nvSpPr>
          <p:cNvPr id="145" name="TextBox 109">
            <a:extLst>
              <a:ext uri="{FF2B5EF4-FFF2-40B4-BE49-F238E27FC236}">
                <a16:creationId xmlns:a16="http://schemas.microsoft.com/office/drawing/2014/main" id="{F08426FA-31DC-6A61-083C-D55EB4BB9C11}"/>
              </a:ext>
            </a:extLst>
          </p:cNvPr>
          <p:cNvSpPr txBox="1">
            <a:spLocks/>
          </p:cNvSpPr>
          <p:nvPr>
            <p:custDataLst>
              <p:tags r:id="rId3"/>
            </p:custDataLst>
          </p:nvPr>
        </p:nvSpPr>
        <p:spPr>
          <a:xfrm>
            <a:off x="167387" y="6659563"/>
            <a:ext cx="11582712" cy="157161"/>
          </a:xfrm>
          <a:prstGeom prst="rect">
            <a:avLst/>
          </a:prstGeom>
        </p:spPr>
        <p:txBody>
          <a:bodyPr wrap="square" lIns="0" tIns="0" rIns="0" bIns="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b="1">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ctr" latinLnBrk="0" hangingPunct="1">
              <a:lnSpc>
                <a:spcPct val="100000"/>
              </a:lnSpc>
              <a:spcBef>
                <a:spcPts val="0"/>
              </a:spcBef>
              <a:spcAft>
                <a:spcPts val="0"/>
              </a:spcAft>
              <a:buClrTx/>
              <a:buSzTx/>
              <a:buFont typeface="Segoe UI" panose="020B0502040204020203" pitchFamily="34" charset="0"/>
              <a:buNone/>
              <a:tabLst/>
              <a:defRPr/>
            </a:pPr>
            <a:r>
              <a:rPr kumimoji="0" lang="en-US" sz="1000" b="0" i="0" u="none" strike="noStrike" kern="1200" cap="none" spc="0" normalizeH="0" baseline="0" noProof="0">
                <a:ln>
                  <a:noFill/>
                </a:ln>
                <a:solidFill>
                  <a:srgbClr val="000000"/>
                </a:solidFill>
                <a:effectLst/>
                <a:uLnTx/>
                <a:uFillTx/>
                <a:latin typeface="Calibri Light"/>
                <a:ea typeface="+mn-ea"/>
                <a:cs typeface="Arial" panose="020B0604020202020204" pitchFamily="34" charset="0"/>
              </a:rPr>
              <a:t>Source: European Commission, 2023.</a:t>
            </a:r>
          </a:p>
        </p:txBody>
      </p:sp>
      <p:sp>
        <p:nvSpPr>
          <p:cNvPr id="158" name="Rettangolo 65">
            <a:extLst>
              <a:ext uri="{FF2B5EF4-FFF2-40B4-BE49-F238E27FC236}">
                <a16:creationId xmlns:a16="http://schemas.microsoft.com/office/drawing/2014/main" id="{F53680AD-2B4A-5542-2AF8-80458BA59753}"/>
              </a:ext>
            </a:extLst>
          </p:cNvPr>
          <p:cNvSpPr/>
          <p:nvPr/>
        </p:nvSpPr>
        <p:spPr>
          <a:xfrm>
            <a:off x="11277600" y="6359524"/>
            <a:ext cx="447987" cy="447987"/>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err="1">
              <a:ln>
                <a:noFill/>
              </a:ln>
              <a:solidFill>
                <a:srgbClr val="FFFFFF"/>
              </a:solidFill>
              <a:effectLst/>
              <a:highlight>
                <a:srgbClr val="FFFFFF"/>
              </a:highlight>
              <a:uLnTx/>
              <a:uFillTx/>
              <a:latin typeface="Calibri Light"/>
              <a:ea typeface="+mn-ea"/>
              <a:cs typeface="+mn-cs"/>
            </a:endParaRPr>
          </a:p>
        </p:txBody>
      </p:sp>
      <p:sp>
        <p:nvSpPr>
          <p:cNvPr id="8" name="TextBox 109">
            <a:extLst>
              <a:ext uri="{FF2B5EF4-FFF2-40B4-BE49-F238E27FC236}">
                <a16:creationId xmlns:a16="http://schemas.microsoft.com/office/drawing/2014/main" id="{842F0DDF-C38E-3413-7B93-A85FEE8E8E1C}"/>
              </a:ext>
            </a:extLst>
          </p:cNvPr>
          <p:cNvSpPr txBox="1">
            <a:spLocks/>
          </p:cNvSpPr>
          <p:nvPr>
            <p:custDataLst>
              <p:tags r:id="rId4"/>
            </p:custDataLst>
          </p:nvPr>
        </p:nvSpPr>
        <p:spPr>
          <a:xfrm>
            <a:off x="167387" y="716732"/>
            <a:ext cx="9243314" cy="356039"/>
          </a:xfrm>
          <a:prstGeom prst="rect">
            <a:avLst/>
          </a:prstGeom>
        </p:spPr>
        <p:txBody>
          <a:bodyPr wrap="square" lIns="0" tIns="0" rIns="0" bIns="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b="1">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ctr" latinLnBrk="0" hangingPunct="1">
              <a:lnSpc>
                <a:spcPct val="100000"/>
              </a:lnSpc>
              <a:spcBef>
                <a:spcPts val="0"/>
              </a:spcBef>
              <a:spcAft>
                <a:spcPts val="0"/>
              </a:spcAft>
              <a:buClrTx/>
              <a:buSzTx/>
              <a:buFont typeface="Segoe UI" panose="020B0502040204020203" pitchFamily="34" charset="0"/>
              <a:buNone/>
              <a:tabLst/>
              <a:defRPr/>
            </a:pPr>
            <a:r>
              <a:rPr kumimoji="0" lang="en-GB" sz="1800" b="0" i="0" u="none" strike="noStrike" kern="1200" cap="none" spc="0" normalizeH="0" baseline="0" noProof="0">
                <a:ln>
                  <a:noFill/>
                </a:ln>
                <a:solidFill>
                  <a:srgbClr val="000000"/>
                </a:solidFill>
                <a:effectLst/>
                <a:uLnTx/>
                <a:uFillTx/>
                <a:latin typeface="Calibri Light"/>
                <a:ea typeface="+mn-ea"/>
                <a:cs typeface="Arial" panose="020B0604020202020204" pitchFamily="34" charset="0"/>
              </a:rPr>
              <a:t>2023</a:t>
            </a:r>
          </a:p>
          <a:p>
            <a:pPr marL="342900" marR="0" lvl="0" indent="-342900" algn="l" defTabSz="914400" rtl="0" eaLnBrk="1" fontAlgn="ctr" latinLnBrk="0" hangingPunct="1">
              <a:lnSpc>
                <a:spcPct val="100000"/>
              </a:lnSpc>
              <a:spcBef>
                <a:spcPts val="0"/>
              </a:spcBef>
              <a:spcAft>
                <a:spcPts val="0"/>
              </a:spcAft>
              <a:buClrTx/>
              <a:buSzTx/>
              <a:buFont typeface="+mj-lt"/>
              <a:buAutoNum type="arabicPeriod"/>
              <a:tabLst/>
              <a:defRPr/>
            </a:pPr>
            <a:endParaRPr kumimoji="0" lang="en-US" sz="1600" b="0" i="0" u="none" strike="noStrike" kern="1200" cap="none" spc="0" normalizeH="0" baseline="0" noProof="0">
              <a:ln>
                <a:noFill/>
              </a:ln>
              <a:solidFill>
                <a:srgbClr val="000000"/>
              </a:solidFill>
              <a:effectLst/>
              <a:uLnTx/>
              <a:uFillTx/>
              <a:latin typeface="Calibri Light"/>
              <a:ea typeface="+mn-ea"/>
              <a:cs typeface="Arial" panose="020B0604020202020204" pitchFamily="34" charset="0"/>
            </a:endParaRPr>
          </a:p>
        </p:txBody>
      </p:sp>
      <p:cxnSp>
        <p:nvCxnSpPr>
          <p:cNvPr id="4" name="Connettore diritto 255">
            <a:extLst>
              <a:ext uri="{FF2B5EF4-FFF2-40B4-BE49-F238E27FC236}">
                <a16:creationId xmlns:a16="http://schemas.microsoft.com/office/drawing/2014/main" id="{5425C367-D23C-DEB8-F0FB-9A4F6DA9E9BE}"/>
              </a:ext>
            </a:extLst>
          </p:cNvPr>
          <p:cNvCxnSpPr>
            <a:cxnSpLocks/>
          </p:cNvCxnSpPr>
          <p:nvPr/>
        </p:nvCxnSpPr>
        <p:spPr>
          <a:xfrm>
            <a:off x="3176" y="6847367"/>
            <a:ext cx="12188824"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 name="2. Slide Title">
            <a:extLst>
              <a:ext uri="{FF2B5EF4-FFF2-40B4-BE49-F238E27FC236}">
                <a16:creationId xmlns:a16="http://schemas.microsoft.com/office/drawing/2014/main" id="{ECE7567E-E70C-6AA8-B3E4-5BCAA994F75C}"/>
              </a:ext>
            </a:extLst>
          </p:cNvPr>
          <p:cNvSpPr txBox="1">
            <a:spLocks/>
          </p:cNvSpPr>
          <p:nvPr>
            <p:custDataLst>
              <p:tags r:id="rId5"/>
            </p:custDataLst>
          </p:nvPr>
        </p:nvSpPr>
        <p:spPr>
          <a:xfrm>
            <a:off x="167387" y="292033"/>
            <a:ext cx="9071863" cy="387798"/>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defTabSz="914400" rtl="0" eaLnBrk="1" latinLnBrk="0" hangingPunct="1">
              <a:lnSpc>
                <a:spcPct val="90000"/>
              </a:lnSpc>
              <a:spcBef>
                <a:spcPct val="0"/>
              </a:spcBef>
              <a:buNone/>
              <a:defRPr lang="it-IT" sz="2800" b="1" kern="1200" spc="0" baseline="0" dirty="0">
                <a:ln w="6350" cap="flat">
                  <a:noFill/>
                  <a:miter lim="800000"/>
                </a:ln>
                <a:solidFill>
                  <a:schemeClr val="accent6"/>
                </a:solidFill>
                <a:latin typeface="Palatino" panose="02020500000000000000" pitchFamily="18"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a:ln w="6350" cap="flat">
                  <a:noFill/>
                  <a:miter lim="800000"/>
                </a:ln>
                <a:solidFill>
                  <a:srgbClr val="323333"/>
                </a:solidFill>
                <a:effectLst/>
                <a:uLnTx/>
                <a:uFillTx/>
                <a:latin typeface="Calibri Light"/>
                <a:ea typeface="+mj-ea"/>
                <a:cs typeface="Calibri" panose="020F0502020204030204" pitchFamily="34" charset="0"/>
              </a:rPr>
              <a:t>Major EU suppliers of CRMs and their governance ranking</a:t>
            </a:r>
            <a:endParaRPr kumimoji="0" lang="en-GB" sz="2800" b="1" i="0" u="none" strike="noStrike" kern="1200" cap="none" spc="0" normalizeH="0" baseline="0" noProof="0">
              <a:ln w="6350" cap="flat">
                <a:noFill/>
                <a:miter lim="800000"/>
              </a:ln>
              <a:solidFill>
                <a:srgbClr val="323333"/>
              </a:solidFill>
              <a:effectLst/>
              <a:uLnTx/>
              <a:uFillTx/>
              <a:latin typeface="Calibri Light"/>
              <a:ea typeface="+mj-ea"/>
              <a:cs typeface="Calibri" panose="020F0502020204030204" pitchFamily="34" charset="0"/>
            </a:endParaRPr>
          </a:p>
        </p:txBody>
      </p:sp>
      <p:pic>
        <p:nvPicPr>
          <p:cNvPr id="2" name="Picture 2">
            <a:extLst>
              <a:ext uri="{FF2B5EF4-FFF2-40B4-BE49-F238E27FC236}">
                <a16:creationId xmlns:a16="http://schemas.microsoft.com/office/drawing/2014/main" id="{C9CC25DB-2BEA-D634-9261-7DEF22361D7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6212" y="959162"/>
            <a:ext cx="10401300" cy="556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030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15">
            <a:extLst>
              <a:ext uri="{FF2B5EF4-FFF2-40B4-BE49-F238E27FC236}">
                <a16:creationId xmlns:a16="http://schemas.microsoft.com/office/drawing/2014/main" id="{FCF64F7E-8BB6-DE75-9DF0-B2D3C25CE361}"/>
              </a:ext>
            </a:extLst>
          </p:cNvPr>
          <p:cNvSpPr>
            <a:spLocks noGrp="1"/>
          </p:cNvSpPr>
          <p:nvPr>
            <p:ph idx="1"/>
          </p:nvPr>
        </p:nvSpPr>
        <p:spPr>
          <a:xfrm>
            <a:off x="773518" y="1960067"/>
            <a:ext cx="10644963" cy="3742762"/>
          </a:xfrm>
        </p:spPr>
        <p:txBody>
          <a:bodyPr>
            <a:normAutofit/>
          </a:bodyPr>
          <a:lstStyle/>
          <a:p>
            <a:pPr marL="457200" indent="-457200">
              <a:buFont typeface="+mj-lt"/>
              <a:buAutoNum type="arabicPeriod"/>
            </a:pPr>
            <a:r>
              <a:rPr lang="en-US" b="1" dirty="0"/>
              <a:t>Closing the innovation gap </a:t>
            </a:r>
            <a:r>
              <a:rPr lang="en-US" dirty="0">
                <a:sym typeface="Wingdings" panose="05000000000000000000" pitchFamily="2" charset="2"/>
              </a:rPr>
              <a:t> </a:t>
            </a:r>
            <a:r>
              <a:rPr lang="en-US" i="1" dirty="0"/>
              <a:t>accelerate innovation and find new growth engines.</a:t>
            </a:r>
          </a:p>
          <a:p>
            <a:pPr marL="457200" indent="-457200">
              <a:buFont typeface="+mj-lt"/>
              <a:buAutoNum type="arabicPeriod"/>
            </a:pPr>
            <a:r>
              <a:rPr lang="en-US" b="1" dirty="0"/>
              <a:t>A joint </a:t>
            </a:r>
            <a:r>
              <a:rPr lang="en-US" b="1" dirty="0" err="1"/>
              <a:t>decarbonisation</a:t>
            </a:r>
            <a:r>
              <a:rPr lang="en-US" b="1" dirty="0"/>
              <a:t> and competitiveness plan </a:t>
            </a:r>
            <a:r>
              <a:rPr lang="en-US" dirty="0">
                <a:sym typeface="Wingdings" panose="05000000000000000000" pitchFamily="2" charset="2"/>
              </a:rPr>
              <a:t></a:t>
            </a:r>
            <a:r>
              <a:rPr lang="en-US" i="1" dirty="0"/>
              <a:t>bring down high energy prices while continuing to </a:t>
            </a:r>
            <a:r>
              <a:rPr lang="en-US" i="1" dirty="0" err="1"/>
              <a:t>decarbonise</a:t>
            </a:r>
            <a:r>
              <a:rPr lang="en-US" dirty="0"/>
              <a:t>.</a:t>
            </a:r>
          </a:p>
          <a:p>
            <a:pPr marL="457200" indent="-457200">
              <a:buFont typeface="+mj-lt"/>
              <a:buAutoNum type="arabicPeriod"/>
            </a:pPr>
            <a:r>
              <a:rPr lang="en-US" b="1" dirty="0"/>
              <a:t>Increasing security and reducing dependencies </a:t>
            </a:r>
            <a:r>
              <a:rPr lang="en-US" dirty="0">
                <a:sym typeface="Wingdings" panose="05000000000000000000" pitchFamily="2" charset="2"/>
              </a:rPr>
              <a:t> </a:t>
            </a:r>
            <a:r>
              <a:rPr lang="en-US" i="1" dirty="0"/>
              <a:t>react to a world of less stable geopolitics, where dependencies are becoming vulnerabilities and it can no longer rely on others for its security</a:t>
            </a:r>
            <a:r>
              <a:rPr lang="en-US" dirty="0"/>
              <a:t>. </a:t>
            </a:r>
          </a:p>
          <a:p>
            <a:endParaRPr lang="en-US" dirty="0">
              <a:solidFill>
                <a:schemeClr val="accent1">
                  <a:lumMod val="50000"/>
                </a:schemeClr>
              </a:solidFill>
            </a:endParaRPr>
          </a:p>
          <a:p>
            <a:endParaRPr lang="en-US" sz="2000" dirty="0">
              <a:solidFill>
                <a:schemeClr val="accent1">
                  <a:lumMod val="50000"/>
                </a:schemeClr>
              </a:solidFill>
            </a:endParaRPr>
          </a:p>
        </p:txBody>
      </p:sp>
      <p:sp>
        <p:nvSpPr>
          <p:cNvPr id="2" name="Title 2">
            <a:extLst>
              <a:ext uri="{FF2B5EF4-FFF2-40B4-BE49-F238E27FC236}">
                <a16:creationId xmlns:a16="http://schemas.microsoft.com/office/drawing/2014/main" id="{A96847AA-C2A9-D3EF-4A45-33C2466792BE}"/>
              </a:ext>
            </a:extLst>
          </p:cNvPr>
          <p:cNvSpPr txBox="1">
            <a:spLocks/>
          </p:cNvSpPr>
          <p:nvPr/>
        </p:nvSpPr>
        <p:spPr>
          <a:xfrm>
            <a:off x="970722" y="482860"/>
            <a:ext cx="10515600" cy="7823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150" b="1" dirty="0">
                <a:solidFill>
                  <a:srgbClr val="034EA2"/>
                </a:solidFill>
                <a:latin typeface="EC Square Sans Cond Pro" panose="020B0506040000020004" pitchFamily="34" charset="0"/>
              </a:rPr>
              <a:t>Draghi’s t</a:t>
            </a:r>
            <a:r>
              <a:rPr lang="en-US" b="1" dirty="0" err="1">
                <a:solidFill>
                  <a:srgbClr val="034EA2"/>
                </a:solidFill>
                <a:latin typeface="EC Square Sans Cond Pro" panose="020B0506040000020004" pitchFamily="34" charset="0"/>
              </a:rPr>
              <a:t>hree</a:t>
            </a:r>
            <a:r>
              <a:rPr lang="en-US" b="1" dirty="0">
                <a:solidFill>
                  <a:srgbClr val="034EA2"/>
                </a:solidFill>
                <a:latin typeface="EC Square Sans Cond Pro" panose="020B0506040000020004" pitchFamily="34" charset="0"/>
              </a:rPr>
              <a:t> transformations for Europe</a:t>
            </a:r>
            <a:r>
              <a:rPr lang="en-150" b="1" dirty="0">
                <a:solidFill>
                  <a:srgbClr val="034EA2"/>
                </a:solidFill>
                <a:latin typeface="EC Square Sans Cond Pro" panose="020B0506040000020004" pitchFamily="34" charset="0"/>
              </a:rPr>
              <a:t> </a:t>
            </a:r>
            <a:endParaRPr lang="en-IE" dirty="0"/>
          </a:p>
        </p:txBody>
      </p:sp>
    </p:spTree>
    <p:extLst>
      <p:ext uri="{BB962C8B-B14F-4D97-AF65-F5344CB8AC3E}">
        <p14:creationId xmlns:p14="http://schemas.microsoft.com/office/powerpoint/2010/main" val="4162272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6" hidden="1">
            <a:extLst>
              <a:ext uri="{FF2B5EF4-FFF2-40B4-BE49-F238E27FC236}">
                <a16:creationId xmlns:a16="http://schemas.microsoft.com/office/drawing/2014/main" id="{592D7804-6530-44E9-BACB-F9016DB75E4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9" imgW="408" imgH="408" progId="TCLayout.ActiveDocument.1">
                  <p:embed/>
                </p:oleObj>
              </mc:Choice>
              <mc:Fallback>
                <p:oleObj name="think-cell Slide" r:id="rId19" imgW="408" imgH="408" progId="TCLayout.ActiveDocument.1">
                  <p:embed/>
                  <p:pic>
                    <p:nvPicPr>
                      <p:cNvPr id="16" name="Object 6" hidden="1">
                        <a:extLst>
                          <a:ext uri="{FF2B5EF4-FFF2-40B4-BE49-F238E27FC236}">
                            <a16:creationId xmlns:a16="http://schemas.microsoft.com/office/drawing/2014/main" id="{592D7804-6530-44E9-BACB-F9016DB75E46}"/>
                          </a:ext>
                        </a:extLst>
                      </p:cNvPr>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14" name="Rectangle 1" hidden="1">
            <a:extLst>
              <a:ext uri="{FF2B5EF4-FFF2-40B4-BE49-F238E27FC236}">
                <a16:creationId xmlns:a16="http://schemas.microsoft.com/office/drawing/2014/main" id="{F17977B4-D561-4A62-B001-209F743E3E38}"/>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Light"/>
              <a:ea typeface="+mn-ea"/>
              <a:cs typeface="+mn-cs"/>
              <a:sym typeface="Arial" panose="020B0604020202020204" pitchFamily="34" charset="0"/>
            </a:endParaRPr>
          </a:p>
        </p:txBody>
      </p:sp>
      <p:sp>
        <p:nvSpPr>
          <p:cNvPr id="140" name="Rectangle 1" hidden="1">
            <a:extLst>
              <a:ext uri="{FF2B5EF4-FFF2-40B4-BE49-F238E27FC236}">
                <a16:creationId xmlns:a16="http://schemas.microsoft.com/office/drawing/2014/main" id="{594399E2-BC00-4BFA-92F9-8D5C2DAA4381}"/>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Light"/>
              <a:ea typeface="+mn-ea"/>
              <a:cs typeface="+mn-cs"/>
              <a:sym typeface="Arial" panose="020B0604020202020204" pitchFamily="34" charset="0"/>
            </a:endParaRPr>
          </a:p>
        </p:txBody>
      </p:sp>
      <p:sp>
        <p:nvSpPr>
          <p:cNvPr id="330" name="Rectangle 1" hidden="1">
            <a:extLst>
              <a:ext uri="{FF2B5EF4-FFF2-40B4-BE49-F238E27FC236}">
                <a16:creationId xmlns:a16="http://schemas.microsoft.com/office/drawing/2014/main" id="{43C94938-0B9A-4F64-863C-31C9A69B294C}"/>
              </a:ext>
            </a:extLst>
          </p:cNvPr>
          <p:cNvSpPr/>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Calibri Light"/>
              <a:ea typeface="+mn-ea"/>
              <a:cs typeface="+mn-cs"/>
              <a:sym typeface="Arial" panose="020B0604020202020204" pitchFamily="34" charset="0"/>
            </a:endParaRPr>
          </a:p>
        </p:txBody>
      </p:sp>
      <p:cxnSp>
        <p:nvCxnSpPr>
          <p:cNvPr id="65" name="Connettore diritto 64">
            <a:extLst>
              <a:ext uri="{FF2B5EF4-FFF2-40B4-BE49-F238E27FC236}">
                <a16:creationId xmlns:a16="http://schemas.microsoft.com/office/drawing/2014/main" id="{4DEC012F-36E8-42B1-89CD-4C94A2EA6D4A}"/>
              </a:ext>
            </a:extLst>
          </p:cNvPr>
          <p:cNvCxnSpPr/>
          <p:nvPr/>
        </p:nvCxnSpPr>
        <p:spPr>
          <a:xfrm>
            <a:off x="3176" y="12701"/>
            <a:ext cx="12188824"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3EF56C66-E034-7E7D-69EE-5AFC51FF5190}"/>
              </a:ext>
            </a:extLst>
          </p:cNvPr>
          <p:cNvSpPr txBox="1"/>
          <p:nvPr/>
        </p:nvSpPr>
        <p:spPr>
          <a:xfrm>
            <a:off x="167386" y="6594270"/>
            <a:ext cx="10839450" cy="246221"/>
          </a:xfrm>
          <a:prstGeom prst="rect">
            <a:avLst/>
          </a:prstGeom>
          <a:noFill/>
          <a:ln w="6350">
            <a:noFill/>
            <a:miter lim="800000"/>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000000"/>
                </a:solidFill>
                <a:effectLst/>
                <a:uLnTx/>
                <a:uFillTx/>
                <a:latin typeface="Calibri Light"/>
                <a:ea typeface="+mn-ea"/>
                <a:cs typeface="Arial" panose="020B0604020202020204" pitchFamily="34" charset="0"/>
              </a:rPr>
              <a:t>Source: European Commission, 2024.</a:t>
            </a:r>
            <a:endParaRPr kumimoji="0" lang="en-GB" sz="1000" b="0" i="0" u="none" strike="noStrike" kern="1200" cap="none" spc="0" normalizeH="0" baseline="0" noProof="0">
              <a:ln>
                <a:noFill/>
              </a:ln>
              <a:solidFill>
                <a:srgbClr val="000000"/>
              </a:solidFill>
              <a:effectLst/>
              <a:uLnTx/>
              <a:uFillTx/>
              <a:latin typeface="Calibri Light"/>
              <a:ea typeface="+mn-ea"/>
              <a:cs typeface="Arial" panose="020B0604020202020204" pitchFamily="34" charset="0"/>
            </a:endParaRPr>
          </a:p>
        </p:txBody>
      </p:sp>
      <p:sp>
        <p:nvSpPr>
          <p:cNvPr id="5" name="Rettangolo 65">
            <a:extLst>
              <a:ext uri="{FF2B5EF4-FFF2-40B4-BE49-F238E27FC236}">
                <a16:creationId xmlns:a16="http://schemas.microsoft.com/office/drawing/2014/main" id="{87A314DD-9602-FBDD-3D86-39AF0E37D4A4}"/>
              </a:ext>
            </a:extLst>
          </p:cNvPr>
          <p:cNvSpPr/>
          <p:nvPr/>
        </p:nvSpPr>
        <p:spPr>
          <a:xfrm>
            <a:off x="11139375" y="6429238"/>
            <a:ext cx="447987" cy="387798"/>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GB" sz="1600" b="0" i="0" u="none" strike="noStrike" kern="1200" cap="none" spc="0" normalizeH="0" baseline="0" noProof="0" err="1">
              <a:ln>
                <a:noFill/>
              </a:ln>
              <a:solidFill>
                <a:srgbClr val="FFFFFF"/>
              </a:solidFill>
              <a:effectLst/>
              <a:highlight>
                <a:srgbClr val="FFFFFF"/>
              </a:highlight>
              <a:uLnTx/>
              <a:uFillTx/>
              <a:latin typeface="Calibri Light"/>
              <a:ea typeface="+mn-ea"/>
              <a:cs typeface="+mn-cs"/>
            </a:endParaRPr>
          </a:p>
        </p:txBody>
      </p:sp>
      <p:cxnSp>
        <p:nvCxnSpPr>
          <p:cNvPr id="2" name="Connettore diritto 255">
            <a:extLst>
              <a:ext uri="{FF2B5EF4-FFF2-40B4-BE49-F238E27FC236}">
                <a16:creationId xmlns:a16="http://schemas.microsoft.com/office/drawing/2014/main" id="{6A55D12C-BEC5-9799-3333-F2CAA0A11106}"/>
              </a:ext>
            </a:extLst>
          </p:cNvPr>
          <p:cNvCxnSpPr>
            <a:cxnSpLocks/>
          </p:cNvCxnSpPr>
          <p:nvPr/>
        </p:nvCxnSpPr>
        <p:spPr>
          <a:xfrm>
            <a:off x="3176" y="6847367"/>
            <a:ext cx="12188824"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aphicFrame>
        <p:nvGraphicFramePr>
          <p:cNvPr id="6" name="Chart 5">
            <a:extLst>
              <a:ext uri="{FF2B5EF4-FFF2-40B4-BE49-F238E27FC236}">
                <a16:creationId xmlns:a16="http://schemas.microsoft.com/office/drawing/2014/main" id="{6CB478A1-6FB5-6852-2A33-00CF7E8E4C2B}"/>
              </a:ext>
            </a:extLst>
          </p:cNvPr>
          <p:cNvGraphicFramePr/>
          <p:nvPr>
            <p:custDataLst>
              <p:tags r:id="rId2"/>
            </p:custDataLst>
          </p:nvPr>
        </p:nvGraphicFramePr>
        <p:xfrm>
          <a:off x="-1588" y="1146175"/>
          <a:ext cx="11303000" cy="5694363"/>
        </p:xfrm>
        <a:graphic>
          <a:graphicData uri="http://schemas.openxmlformats.org/drawingml/2006/chart">
            <c:chart xmlns:c="http://schemas.openxmlformats.org/drawingml/2006/chart" xmlns:r="http://schemas.openxmlformats.org/officeDocument/2006/relationships" r:id="rId21"/>
          </a:graphicData>
        </a:graphic>
      </p:graphicFrame>
      <p:cxnSp>
        <p:nvCxnSpPr>
          <p:cNvPr id="52" name="Straight Connector 51">
            <a:extLst>
              <a:ext uri="{FF2B5EF4-FFF2-40B4-BE49-F238E27FC236}">
                <a16:creationId xmlns:a16="http://schemas.microsoft.com/office/drawing/2014/main" id="{2E0EBF9A-EEDA-7702-36B7-5BC128E26CB9}"/>
              </a:ext>
            </a:extLst>
          </p:cNvPr>
          <p:cNvCxnSpPr/>
          <p:nvPr>
            <p:custDataLst>
              <p:tags r:id="rId3"/>
            </p:custDataLst>
          </p:nvPr>
        </p:nvCxnSpPr>
        <p:spPr bwMode="auto">
          <a:xfrm>
            <a:off x="722313" y="4962525"/>
            <a:ext cx="7445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3" name="Straight Connector 52">
            <a:extLst>
              <a:ext uri="{FF2B5EF4-FFF2-40B4-BE49-F238E27FC236}">
                <a16:creationId xmlns:a16="http://schemas.microsoft.com/office/drawing/2014/main" id="{91CE37F1-152F-7285-2EB8-55E33FF5E206}"/>
              </a:ext>
            </a:extLst>
          </p:cNvPr>
          <p:cNvCxnSpPr/>
          <p:nvPr>
            <p:custDataLst>
              <p:tags r:id="rId4"/>
            </p:custDataLst>
          </p:nvPr>
        </p:nvCxnSpPr>
        <p:spPr bwMode="auto">
          <a:xfrm>
            <a:off x="722313" y="2989263"/>
            <a:ext cx="7445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550E0BD0-1616-4F9F-6CD7-852BF9708244}"/>
              </a:ext>
            </a:extLst>
          </p:cNvPr>
          <p:cNvCxnSpPr>
            <a:cxnSpLocks/>
          </p:cNvCxnSpPr>
          <p:nvPr>
            <p:custDataLst>
              <p:tags r:id="rId5"/>
            </p:custDataLst>
          </p:nvPr>
        </p:nvCxnSpPr>
        <p:spPr bwMode="auto">
          <a:xfrm flipV="1">
            <a:off x="1409700" y="2986088"/>
            <a:ext cx="0" cy="1979613"/>
          </a:xfrm>
          <a:prstGeom prst="line">
            <a:avLst/>
          </a:prstGeom>
          <a:ln w="381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71" name="Straight Connector 70">
            <a:extLst>
              <a:ext uri="{FF2B5EF4-FFF2-40B4-BE49-F238E27FC236}">
                <a16:creationId xmlns:a16="http://schemas.microsoft.com/office/drawing/2014/main" id="{91C3EEBF-69A9-C104-1204-FA5E1CC52930}"/>
              </a:ext>
            </a:extLst>
          </p:cNvPr>
          <p:cNvCxnSpPr/>
          <p:nvPr>
            <p:custDataLst>
              <p:tags r:id="rId6"/>
            </p:custDataLst>
          </p:nvPr>
        </p:nvCxnSpPr>
        <p:spPr bwMode="auto">
          <a:xfrm>
            <a:off x="10820400" y="2071688"/>
            <a:ext cx="15716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 name="Straight Connector 71">
            <a:extLst>
              <a:ext uri="{FF2B5EF4-FFF2-40B4-BE49-F238E27FC236}">
                <a16:creationId xmlns:a16="http://schemas.microsoft.com/office/drawing/2014/main" id="{0D9E6876-B04E-FA5D-7FE3-0A5A0AD71C29}"/>
              </a:ext>
            </a:extLst>
          </p:cNvPr>
          <p:cNvCxnSpPr/>
          <p:nvPr>
            <p:custDataLst>
              <p:tags r:id="rId7"/>
            </p:custDataLst>
          </p:nvPr>
        </p:nvCxnSpPr>
        <p:spPr bwMode="auto">
          <a:xfrm>
            <a:off x="11536363" y="2071688"/>
            <a:ext cx="165100"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 name="Straight Connector 72">
            <a:extLst>
              <a:ext uri="{FF2B5EF4-FFF2-40B4-BE49-F238E27FC236}">
                <a16:creationId xmlns:a16="http://schemas.microsoft.com/office/drawing/2014/main" id="{D9861D6C-5B04-332A-F297-E804F765FD95}"/>
              </a:ext>
            </a:extLst>
          </p:cNvPr>
          <p:cNvCxnSpPr/>
          <p:nvPr>
            <p:custDataLst>
              <p:tags r:id="rId8"/>
            </p:custDataLst>
          </p:nvPr>
        </p:nvCxnSpPr>
        <p:spPr bwMode="auto">
          <a:xfrm>
            <a:off x="10820400" y="1865313"/>
            <a:ext cx="15716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EE7A6BB9-B5A9-EB72-DF3A-73B19103C7DD}"/>
              </a:ext>
            </a:extLst>
          </p:cNvPr>
          <p:cNvCxnSpPr/>
          <p:nvPr>
            <p:custDataLst>
              <p:tags r:id="rId9"/>
            </p:custDataLst>
          </p:nvPr>
        </p:nvCxnSpPr>
        <p:spPr bwMode="auto">
          <a:xfrm>
            <a:off x="11280774" y="1865313"/>
            <a:ext cx="42068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C76BFBD6-A7F0-4063-DE1D-F8CD2CE58440}"/>
              </a:ext>
            </a:extLst>
          </p:cNvPr>
          <p:cNvCxnSpPr>
            <a:cxnSpLocks/>
          </p:cNvCxnSpPr>
          <p:nvPr>
            <p:custDataLst>
              <p:tags r:id="rId10"/>
            </p:custDataLst>
          </p:nvPr>
        </p:nvCxnSpPr>
        <p:spPr bwMode="auto">
          <a:xfrm flipV="1">
            <a:off x="11644313" y="1862138"/>
            <a:ext cx="0" cy="212725"/>
          </a:xfrm>
          <a:prstGeom prst="line">
            <a:avLst/>
          </a:prstGeom>
          <a:ln w="381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CF8E6748-5AFF-35BD-2585-1943A47FA96D}"/>
              </a:ext>
            </a:extLst>
          </p:cNvPr>
          <p:cNvSpPr/>
          <p:nvPr>
            <p:custDataLst>
              <p:tags r:id="rId11"/>
            </p:custDataLst>
          </p:nvPr>
        </p:nvSpPr>
        <p:spPr bwMode="auto">
          <a:xfrm>
            <a:off x="11002963" y="1731962"/>
            <a:ext cx="252413" cy="274638"/>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fld id="{DD8A4AD0-A00D-4756-8FF4-3075EBA3EDF2}" type="datetime'''''''''''''''''''''''''''''E''''''''''''''''U'''''''''''">
              <a:rPr kumimoji="0" lang="en-GB" altLang="en-US" sz="1800" b="1" i="0" u="none" strike="noStrike" kern="1200" cap="none" spc="0" normalizeH="0" baseline="0" noProof="0" smtClean="0">
                <a:ln>
                  <a:noFill/>
                </a:ln>
                <a:solidFill>
                  <a:srgbClr val="000000"/>
                </a:solidFill>
                <a:effectLst/>
                <a:uLnTx/>
                <a:uFillTx/>
                <a:latin typeface="Calibri Light"/>
                <a:ea typeface="+mn-ea"/>
                <a:cs typeface="+mn-cs"/>
              </a:rPr>
              <a:pPr marL="0" marR="0" lvl="0" indent="0" algn="l" defTabSz="914400" rtl="0" eaLnBrk="1" fontAlgn="auto" latinLnBrk="0" hangingPunct="1">
                <a:lnSpc>
                  <a:spcPct val="100000"/>
                </a:lnSpc>
                <a:spcBef>
                  <a:spcPct val="0"/>
                </a:spcBef>
                <a:spcAft>
                  <a:spcPct val="0"/>
                </a:spcAft>
                <a:buClrTx/>
                <a:buSzTx/>
                <a:buFontTx/>
                <a:buNone/>
                <a:tabLst/>
                <a:defRPr/>
              </a:pPr>
              <a:t>EU</a:t>
            </a:fld>
            <a:endParaRPr kumimoji="0" lang="en-GB" sz="1800" b="1" i="0" u="none" strike="noStrike" kern="1200" cap="none" spc="0" normalizeH="0" baseline="0" noProof="0" err="1">
              <a:ln>
                <a:noFill/>
              </a:ln>
              <a:solidFill>
                <a:srgbClr val="000000"/>
              </a:solidFill>
              <a:effectLst/>
              <a:uLnTx/>
              <a:uFillTx/>
              <a:latin typeface="Calibri Light"/>
              <a:ea typeface="+mn-ea"/>
              <a:cs typeface="+mn-cs"/>
            </a:endParaRPr>
          </a:p>
        </p:txBody>
      </p:sp>
      <p:sp>
        <p:nvSpPr>
          <p:cNvPr id="8" name="Rectangle 7">
            <a:extLst>
              <a:ext uri="{FF2B5EF4-FFF2-40B4-BE49-F238E27FC236}">
                <a16:creationId xmlns:a16="http://schemas.microsoft.com/office/drawing/2014/main" id="{10267568-067B-F73A-4104-8B1E08BA9402}"/>
              </a:ext>
            </a:extLst>
          </p:cNvPr>
          <p:cNvSpPr/>
          <p:nvPr>
            <p:custDataLst>
              <p:tags r:id="rId12"/>
            </p:custDataLst>
          </p:nvPr>
        </p:nvSpPr>
        <p:spPr bwMode="auto">
          <a:xfrm>
            <a:off x="11002963" y="1406524"/>
            <a:ext cx="244475" cy="274638"/>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fld id="{E8C1F588-9398-470A-8DBE-E3DBEDDBAC54}" type="datetime'U''''S'''''''">
              <a:rPr kumimoji="0" lang="en-GB" altLang="en-US" sz="1800" b="1" i="0" u="none" strike="noStrike" kern="1200" cap="none" spc="0" normalizeH="0" baseline="0" noProof="0" smtClean="0">
                <a:ln>
                  <a:noFill/>
                </a:ln>
                <a:solidFill>
                  <a:srgbClr val="000000"/>
                </a:solidFill>
                <a:effectLst/>
                <a:uLnTx/>
                <a:uFillTx/>
                <a:latin typeface="Calibri Light"/>
                <a:ea typeface="+mn-ea"/>
                <a:cs typeface="+mn-cs"/>
              </a:rPr>
              <a:pPr marL="0" marR="0" lvl="0" indent="0" algn="l" defTabSz="914400" rtl="0" eaLnBrk="1" fontAlgn="auto" latinLnBrk="0" hangingPunct="1">
                <a:lnSpc>
                  <a:spcPct val="100000"/>
                </a:lnSpc>
                <a:spcBef>
                  <a:spcPct val="0"/>
                </a:spcBef>
                <a:spcAft>
                  <a:spcPct val="0"/>
                </a:spcAft>
                <a:buClrTx/>
                <a:buSzTx/>
                <a:buFontTx/>
                <a:buNone/>
                <a:tabLst/>
                <a:defRPr/>
              </a:pPr>
              <a:t>US</a:t>
            </a:fld>
            <a:endParaRPr kumimoji="0" lang="en-GB" sz="1800" b="1" i="0" u="none" strike="noStrike" kern="1200" cap="none" spc="0" normalizeH="0" baseline="0" noProof="0" err="1">
              <a:ln>
                <a:noFill/>
              </a:ln>
              <a:solidFill>
                <a:srgbClr val="000000"/>
              </a:solidFill>
              <a:effectLst/>
              <a:uLnTx/>
              <a:uFillTx/>
              <a:latin typeface="Calibri Light"/>
              <a:ea typeface="+mn-ea"/>
              <a:cs typeface="+mn-cs"/>
            </a:endParaRPr>
          </a:p>
        </p:txBody>
      </p:sp>
      <p:sp>
        <p:nvSpPr>
          <p:cNvPr id="26" name="Rectangle 25">
            <a:extLst>
              <a:ext uri="{FF2B5EF4-FFF2-40B4-BE49-F238E27FC236}">
                <a16:creationId xmlns:a16="http://schemas.microsoft.com/office/drawing/2014/main" id="{5BC06716-BF7E-7FAC-F83E-EAE325077F3E}"/>
              </a:ext>
            </a:extLst>
          </p:cNvPr>
          <p:cNvSpPr/>
          <p:nvPr>
            <p:custDataLst>
              <p:tags r:id="rId13"/>
            </p:custDataLst>
          </p:nvPr>
        </p:nvSpPr>
        <p:spPr bwMode="auto">
          <a:xfrm>
            <a:off x="11002963" y="2057399"/>
            <a:ext cx="508000" cy="274638"/>
          </a:xfrm>
          <a:prstGeom prst="rect">
            <a:avLst/>
          </a:prstGeom>
          <a:noFill/>
          <a:ln w="6350" cap="sq">
            <a:noFill/>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fld id="{B0487A27-8592-4C9D-9611-DC97481BDB00}" type="datetime'''''''C''''''''''''h''''''''i''n''''''''a'''''''''''''''''''">
              <a:rPr kumimoji="0" lang="en-GB" altLang="en-US" sz="1800" b="1" i="0" u="none" strike="noStrike" kern="1200" cap="none" spc="0" normalizeH="0" baseline="0" noProof="0" smtClean="0">
                <a:ln>
                  <a:noFill/>
                </a:ln>
                <a:solidFill>
                  <a:srgbClr val="000000"/>
                </a:solidFill>
                <a:effectLst/>
                <a:uLnTx/>
                <a:uFillTx/>
                <a:latin typeface="Calibri Light"/>
                <a:ea typeface="+mn-ea"/>
                <a:cs typeface="+mn-cs"/>
              </a:rPr>
              <a:pPr marL="0" marR="0" lvl="0" indent="0" algn="l" defTabSz="914400" rtl="0" eaLnBrk="1" fontAlgn="auto" latinLnBrk="0" hangingPunct="1">
                <a:lnSpc>
                  <a:spcPct val="100000"/>
                </a:lnSpc>
                <a:spcBef>
                  <a:spcPct val="0"/>
                </a:spcBef>
                <a:spcAft>
                  <a:spcPct val="0"/>
                </a:spcAft>
                <a:buClrTx/>
                <a:buSzTx/>
                <a:buFontTx/>
                <a:buNone/>
                <a:tabLst/>
                <a:defRPr/>
              </a:pPr>
              <a:t>China</a:t>
            </a:fld>
            <a:endParaRPr kumimoji="0" lang="en-GB" sz="1800" b="1" i="0" u="none" strike="noStrike" kern="1200" cap="none" spc="0" normalizeH="0" baseline="0" noProof="0" err="1">
              <a:ln>
                <a:noFill/>
              </a:ln>
              <a:solidFill>
                <a:srgbClr val="000000"/>
              </a:solidFill>
              <a:effectLst/>
              <a:uLnTx/>
              <a:uFillTx/>
              <a:latin typeface="Calibri Light"/>
              <a:ea typeface="+mn-ea"/>
              <a:cs typeface="+mn-cs"/>
            </a:endParaRPr>
          </a:p>
        </p:txBody>
      </p:sp>
      <p:sp>
        <p:nvSpPr>
          <p:cNvPr id="51" name="Oval 50">
            <a:extLst>
              <a:ext uri="{FF2B5EF4-FFF2-40B4-BE49-F238E27FC236}">
                <a16:creationId xmlns:a16="http://schemas.microsoft.com/office/drawing/2014/main" id="{81AE5C80-CB62-27F3-C3C1-9B462BC1B922}"/>
              </a:ext>
            </a:extLst>
          </p:cNvPr>
          <p:cNvSpPr/>
          <p:nvPr>
            <p:custDataLst>
              <p:tags r:id="rId14"/>
            </p:custDataLst>
          </p:nvPr>
        </p:nvSpPr>
        <p:spPr bwMode="auto">
          <a:xfrm>
            <a:off x="1169988" y="3838574"/>
            <a:ext cx="481013" cy="388938"/>
          </a:xfrm>
          <a:prstGeom prst="ellipse">
            <a:avLst/>
          </a:prstGeom>
          <a:solidFill>
            <a:schemeClr val="accent1"/>
          </a:solidFill>
          <a:ln w="635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fld id="{77DFE8AC-0A12-4FAB-88D8-60BFD8F42848}" type="datetime'''''''''''''''''''''''''''''''''''''''''''''+''''5''0'''">
              <a:rPr kumimoji="0" lang="en-GB" altLang="en-US" sz="1800" b="1" i="0" u="none" strike="noStrike" kern="1200" cap="none" spc="0" normalizeH="0" baseline="0" noProof="0" smtClean="0">
                <a:ln>
                  <a:noFill/>
                </a:ln>
                <a:solidFill>
                  <a:srgbClr val="FFFFFF"/>
                </a:solidFill>
                <a:effectLst/>
                <a:uLnTx/>
                <a:uFillTx/>
                <a:latin typeface="Calibri Light"/>
                <a:ea typeface="+mn-ea"/>
                <a:cs typeface="+mn-cs"/>
              </a:rPr>
              <a:pPr marL="0" marR="0" lvl="0" indent="0" algn="ctr" defTabSz="914400" rtl="0" eaLnBrk="1" fontAlgn="auto" latinLnBrk="0" hangingPunct="1">
                <a:lnSpc>
                  <a:spcPct val="100000"/>
                </a:lnSpc>
                <a:spcBef>
                  <a:spcPct val="0"/>
                </a:spcBef>
                <a:spcAft>
                  <a:spcPct val="0"/>
                </a:spcAft>
                <a:buClrTx/>
                <a:buSzTx/>
                <a:buFontTx/>
                <a:buNone/>
                <a:tabLst/>
                <a:defRPr/>
              </a:pPr>
              <a:t>+50</a:t>
            </a:fld>
            <a:endParaRPr kumimoji="0" lang="en-GB" sz="1800" b="1" i="0" u="none" strike="noStrike" kern="1200" cap="none" spc="0" normalizeH="0" baseline="0" noProof="0" err="1">
              <a:ln>
                <a:noFill/>
              </a:ln>
              <a:solidFill>
                <a:srgbClr val="FFFFFF"/>
              </a:solidFill>
              <a:effectLst/>
              <a:uLnTx/>
              <a:uFillTx/>
              <a:latin typeface="Calibri Light"/>
              <a:ea typeface="+mn-ea"/>
              <a:cs typeface="+mn-cs"/>
            </a:endParaRPr>
          </a:p>
        </p:txBody>
      </p:sp>
      <p:sp>
        <p:nvSpPr>
          <p:cNvPr id="70" name="Oval 69">
            <a:extLst>
              <a:ext uri="{FF2B5EF4-FFF2-40B4-BE49-F238E27FC236}">
                <a16:creationId xmlns:a16="http://schemas.microsoft.com/office/drawing/2014/main" id="{456EDE42-BF16-3BB1-CC3E-AAC3E37BBD36}"/>
              </a:ext>
            </a:extLst>
          </p:cNvPr>
          <p:cNvSpPr/>
          <p:nvPr>
            <p:custDataLst>
              <p:tags r:id="rId15"/>
            </p:custDataLst>
          </p:nvPr>
        </p:nvSpPr>
        <p:spPr bwMode="auto">
          <a:xfrm>
            <a:off x="11749088" y="1790700"/>
            <a:ext cx="355600" cy="355600"/>
          </a:xfrm>
          <a:prstGeom prst="ellipse">
            <a:avLst/>
          </a:prstGeom>
          <a:solidFill>
            <a:schemeClr val="accent1"/>
          </a:solidFill>
          <a:ln w="6350" cap="sq">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fld id="{BD3A0B0B-26B0-4F33-A2A1-25F71E2A4E4A}" type="datetime'''''''''''''+''''''''''''''''''''''''''''''''5'''''''''">
              <a:rPr kumimoji="0" lang="en-GB" altLang="en-US" sz="1800" b="1" i="0" u="none" strike="noStrike" kern="1200" cap="none" spc="0" normalizeH="0" baseline="0" noProof="0" smtClean="0">
                <a:ln>
                  <a:noFill/>
                </a:ln>
                <a:solidFill>
                  <a:srgbClr val="FFFFFF"/>
                </a:solidFill>
                <a:effectLst/>
                <a:uLnTx/>
                <a:uFillTx/>
                <a:latin typeface="Calibri Light"/>
                <a:ea typeface="+mn-ea"/>
                <a:cs typeface="+mn-cs"/>
              </a:rPr>
              <a:pPr marL="0" marR="0" lvl="0" indent="0" algn="ctr" defTabSz="914400" rtl="0" eaLnBrk="1" fontAlgn="auto" latinLnBrk="0" hangingPunct="1">
                <a:lnSpc>
                  <a:spcPct val="100000"/>
                </a:lnSpc>
                <a:spcBef>
                  <a:spcPct val="0"/>
                </a:spcBef>
                <a:spcAft>
                  <a:spcPct val="0"/>
                </a:spcAft>
                <a:buClrTx/>
                <a:buSzTx/>
                <a:buFontTx/>
                <a:buNone/>
                <a:tabLst/>
                <a:defRPr/>
              </a:pPr>
              <a:t>+5</a:t>
            </a:fld>
            <a:endParaRPr kumimoji="0" lang="en-GB" sz="1800" b="1" i="0" u="none" strike="noStrike" kern="1200" cap="none" spc="0" normalizeH="0" baseline="0" noProof="0" err="1">
              <a:ln>
                <a:noFill/>
              </a:ln>
              <a:solidFill>
                <a:srgbClr val="FFFFFF"/>
              </a:solidFill>
              <a:effectLst/>
              <a:uLnTx/>
              <a:uFillTx/>
              <a:latin typeface="Calibri Light"/>
              <a:ea typeface="+mn-ea"/>
              <a:cs typeface="+mn-cs"/>
            </a:endParaRPr>
          </a:p>
        </p:txBody>
      </p:sp>
      <p:sp>
        <p:nvSpPr>
          <p:cNvPr id="32" name="TextBox 109">
            <a:extLst>
              <a:ext uri="{FF2B5EF4-FFF2-40B4-BE49-F238E27FC236}">
                <a16:creationId xmlns:a16="http://schemas.microsoft.com/office/drawing/2014/main" id="{83E9DA82-C521-A6FE-6587-3A2425BCF4BC}"/>
              </a:ext>
            </a:extLst>
          </p:cNvPr>
          <p:cNvSpPr txBox="1">
            <a:spLocks/>
          </p:cNvSpPr>
          <p:nvPr>
            <p:custDataLst>
              <p:tags r:id="rId16"/>
            </p:custDataLst>
          </p:nvPr>
        </p:nvSpPr>
        <p:spPr>
          <a:xfrm>
            <a:off x="167386" y="913488"/>
            <a:ext cx="9243314" cy="356039"/>
          </a:xfrm>
          <a:prstGeom prst="rect">
            <a:avLst/>
          </a:prstGeom>
        </p:spPr>
        <p:txBody>
          <a:bodyPr wrap="square" lIns="0" tIns="0" rIns="0" bIns="0" anchor="t" anchorCtr="0">
            <a:noAutofit/>
          </a:bodyPr>
          <a:lstStyle>
            <a:defPPr>
              <a:defRPr lang="en-US"/>
            </a:defPPr>
            <a:lvl1pPr indent="0">
              <a:lnSpc>
                <a:spcPct val="100000"/>
              </a:lnSpc>
              <a:spcBef>
                <a:spcPts val="300"/>
              </a:spcBef>
              <a:spcAft>
                <a:spcPts val="300"/>
              </a:spcAft>
              <a:buFont typeface="Segoe UI" panose="020B0502040204020203" pitchFamily="34" charset="0"/>
              <a:buChar char="​"/>
              <a:defRPr b="1">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ctr" latinLnBrk="0" hangingPunct="1">
              <a:lnSpc>
                <a:spcPct val="100000"/>
              </a:lnSpc>
              <a:spcBef>
                <a:spcPts val="0"/>
              </a:spcBef>
              <a:spcAft>
                <a:spcPts val="0"/>
              </a:spcAft>
              <a:buClrTx/>
              <a:buSzTx/>
              <a:buFont typeface="Segoe UI" panose="020B0502040204020203" pitchFamily="34" charset="0"/>
              <a:buNone/>
              <a:tabLst/>
              <a:defRPr/>
            </a:pPr>
            <a:r>
              <a:rPr kumimoji="0" lang="en-US" sz="1800" b="0" i="0" u="none" strike="noStrike" kern="1200" cap="none" spc="0" normalizeH="0" baseline="0" noProof="0" dirty="0">
                <a:ln>
                  <a:noFill/>
                </a:ln>
                <a:solidFill>
                  <a:srgbClr val="000000"/>
                </a:solidFill>
                <a:effectLst/>
                <a:uLnTx/>
                <a:uFillTx/>
                <a:latin typeface="Calibri Light"/>
                <a:ea typeface="+mn-ea"/>
                <a:cs typeface="Arial" panose="020B0604020202020204" pitchFamily="34" charset="0"/>
              </a:rPr>
              <a:t>European Innovation Scoreboard</a:t>
            </a:r>
          </a:p>
        </p:txBody>
      </p:sp>
      <p:sp>
        <p:nvSpPr>
          <p:cNvPr id="10" name="TextBox 9">
            <a:extLst>
              <a:ext uri="{FF2B5EF4-FFF2-40B4-BE49-F238E27FC236}">
                <a16:creationId xmlns:a16="http://schemas.microsoft.com/office/drawing/2014/main" id="{D0D7009B-B689-CB35-DE5E-027E300F1591}"/>
              </a:ext>
            </a:extLst>
          </p:cNvPr>
          <p:cNvSpPr txBox="1"/>
          <p:nvPr/>
        </p:nvSpPr>
        <p:spPr>
          <a:xfrm>
            <a:off x="3108707" y="98812"/>
            <a:ext cx="6301993" cy="707886"/>
          </a:xfrm>
          <a:prstGeom prst="rect">
            <a:avLst/>
          </a:prstGeom>
          <a:noFill/>
          <a:ln w="6350">
            <a:noFill/>
            <a:miter lim="800000"/>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150" sz="4000" b="1" i="0" u="none" strike="noStrike" kern="1200" cap="none" spc="0" normalizeH="0" baseline="0" noProof="0" dirty="0">
                <a:ln>
                  <a:noFill/>
                </a:ln>
                <a:solidFill>
                  <a:srgbClr val="034EA2"/>
                </a:solidFill>
                <a:effectLst/>
                <a:uLnTx/>
                <a:uFillTx/>
                <a:latin typeface="EC Square Sans Cond Pro" panose="020B0506040000020004" pitchFamily="34" charset="0"/>
                <a:ea typeface="+mn-ea"/>
                <a:cs typeface="+mn-cs"/>
              </a:rPr>
              <a:t>Closing the innovation gap ...</a:t>
            </a:r>
            <a:endParaRPr kumimoji="0" lang="en-001" sz="4000" b="0" i="0" u="none" strike="noStrike" kern="1200" cap="none" spc="0" normalizeH="0" baseline="0" noProof="0" dirty="0">
              <a:ln>
                <a:noFill/>
              </a:ln>
              <a:solidFill>
                <a:srgbClr val="000000"/>
              </a:solidFill>
              <a:effectLst/>
              <a:uLnTx/>
              <a:uFillTx/>
              <a:latin typeface="Calibri Light"/>
              <a:ea typeface="+mn-ea"/>
              <a:cs typeface="+mn-cs"/>
            </a:endParaRPr>
          </a:p>
        </p:txBody>
      </p:sp>
    </p:spTree>
    <p:extLst>
      <p:ext uri="{BB962C8B-B14F-4D97-AF65-F5344CB8AC3E}">
        <p14:creationId xmlns:p14="http://schemas.microsoft.com/office/powerpoint/2010/main" val="175969593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ANGLE" val="5"/>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FXgJ6dPhcaB5P0a5qikjJg"/>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Vrz0ZAJ4mqogdwjmxkSb.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2jB6OiYb4MeQAdAu8Ld2S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SR1iqwPyDC0sklE96x3Y8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tZEpPA_YNP4mjLqsnfxfTA"/>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ghPZx6Qs5oYsWgm9c7Lk_A"/>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uedooxkSl2VRFtCNd2HfR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Lm4j67zl_lEljgQWH_Gsq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0KZ5BYHwv36TtPSCpsbCY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Xg8Nq7bnoQby0bQNA1P1Og"/>
</p:tagLst>
</file>

<file path=ppt/tags/tag11.xml><?xml version="1.0" encoding="utf-8"?>
<p:tagLst xmlns:a="http://schemas.openxmlformats.org/drawingml/2006/main" xmlns:r="http://schemas.openxmlformats.org/officeDocument/2006/relationships" xmlns:p="http://schemas.openxmlformats.org/presentationml/2006/main">
  <p:tag name="ANGLE" val="4"/>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C2R3YM3ZNssKi6odSVUUxg"/>
</p:tagLst>
</file>

<file path=ppt/tags/tag111.xml><?xml version="1.0" encoding="utf-8"?>
<p:tagLst xmlns:a="http://schemas.openxmlformats.org/drawingml/2006/main" xmlns:r="http://schemas.openxmlformats.org/officeDocument/2006/relationships" xmlns:p="http://schemas.openxmlformats.org/presentationml/2006/main">
  <p:tag name="1LEVEL" val="7"/>
  <p:tag name="2LEVEL" val="3.5"/>
  <p:tag name="3LEVEL" val="1.75"/>
  <p:tag name="4LEVEL" val="0.88"/>
  <p:tag name="5LEVEL" val="0.44"/>
</p:tagLst>
</file>

<file path=ppt/tags/tag11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3.xml><?xml version="1.0" encoding="utf-8"?>
<p:tagLst xmlns:a="http://schemas.openxmlformats.org/drawingml/2006/main" xmlns:r="http://schemas.openxmlformats.org/officeDocument/2006/relationships" xmlns:p="http://schemas.openxmlformats.org/presentationml/2006/main">
  <p:tag name="1LEVEL" val="7"/>
  <p:tag name="2LEVEL" val="3.5"/>
  <p:tag name="3LEVEL" val="1.75"/>
  <p:tag name="4LEVEL" val="0.88"/>
  <p:tag name="5LEVEL" val="0.44"/>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1LEVEL" val="7"/>
  <p:tag name="2LEVEL" val="3.5"/>
  <p:tag name="3LEVEL" val="1.75"/>
  <p:tag name="4LEVEL" val="0.88"/>
  <p:tag name="5LEVEL" val="0.44"/>
</p:tagLst>
</file>

<file path=ppt/tags/tag116.xml><?xml version="1.0" encoding="utf-8"?>
<p:tagLst xmlns:a="http://schemas.openxmlformats.org/drawingml/2006/main" xmlns:r="http://schemas.openxmlformats.org/officeDocument/2006/relationships" xmlns:p="http://schemas.openxmlformats.org/presentationml/2006/main">
  <p:tag name="1LEVEL" val="7"/>
  <p:tag name="2LEVEL" val="3.5"/>
  <p:tag name="3LEVEL" val="1.75"/>
  <p:tag name="4LEVEL" val="0.88"/>
  <p:tag name="5LEVEL" val="0.44"/>
</p:tagLst>
</file>

<file path=ppt/tags/tag117.xml><?xml version="1.0" encoding="utf-8"?>
<p:tagLst xmlns:a="http://schemas.openxmlformats.org/drawingml/2006/main" xmlns:r="http://schemas.openxmlformats.org/officeDocument/2006/relationships" xmlns:p="http://schemas.openxmlformats.org/presentationml/2006/main">
  <p:tag name="1LEVEL" val="7"/>
  <p:tag name="2LEVEL" val="3.5"/>
  <p:tag name="3LEVEL" val="1.75"/>
  <p:tag name="4LEVEL" val="0.88"/>
  <p:tag name="5LEVEL" val="0.44"/>
</p:tagLst>
</file>

<file path=ppt/tags/tag11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ANGLE" val="4"/>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EkiEZ4CBi_VdTIAW6iBO.w"/>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vE_RaUh7YQXHVSQ1YUkeE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LHHJQUf_wSIlKG2gpzY04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RIekNIt6SmSvJm0Uwxa6Kg"/>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Z1kGNmcrBHuHBsCVQG0Lz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KA7jPkIVq874AxaEaoYZmA"/>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spC0fhvmCsCT6cFp7Z0mdw"/>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OhMigRA9wyZUdvBeEFg8M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wgQ06RiRqIB4PuZkayrTg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wzXHmKAa36xBI.VDD3rFuw"/>
</p:tagLst>
</file>

<file path=ppt/tags/tag13.xml><?xml version="1.0" encoding="utf-8"?>
<p:tagLst xmlns:a="http://schemas.openxmlformats.org/drawingml/2006/main" xmlns:r="http://schemas.openxmlformats.org/officeDocument/2006/relationships" xmlns:p="http://schemas.openxmlformats.org/presentationml/2006/main">
  <p:tag name="ANGLE" val="3"/>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FgcjB1vwUGf8jb8D_4r.s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RdxyGzBr06PQSEIoLkdCUQ"/>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yjO7_5TjRtvCK7Ay36kDh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58yf3IQ_9nsainximHqFZw"/>
</p:tagLst>
</file>

<file path=ppt/tags/tag134.xml><?xml version="1.0" encoding="utf-8"?>
<p:tagLst xmlns:a="http://schemas.openxmlformats.org/drawingml/2006/main" xmlns:r="http://schemas.openxmlformats.org/officeDocument/2006/relationships" xmlns:p="http://schemas.openxmlformats.org/presentationml/2006/main">
  <p:tag name="1LEVEL" val="7"/>
  <p:tag name="2LEVEL" val="3.5"/>
  <p:tag name="3LEVEL" val="1.75"/>
  <p:tag name="4LEVEL" val="0.88"/>
  <p:tag name="5LEVEL" val="0.44"/>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1LEVEL" val="7"/>
  <p:tag name="2LEVEL" val="3.5"/>
  <p:tag name="3LEVEL" val="1.75"/>
  <p:tag name="4LEVEL" val="0.88"/>
  <p:tag name="5LEVEL" val="0.44"/>
</p:tagLst>
</file>

<file path=ppt/tags/tag137.xml><?xml version="1.0" encoding="utf-8"?>
<p:tagLst xmlns:a="http://schemas.openxmlformats.org/drawingml/2006/main" xmlns:r="http://schemas.openxmlformats.org/officeDocument/2006/relationships" xmlns:p="http://schemas.openxmlformats.org/presentationml/2006/main">
  <p:tag name="1LEVEL" val="7"/>
  <p:tag name="2LEVEL" val="3.5"/>
  <p:tag name="3LEVEL" val="1.75"/>
  <p:tag name="4LEVEL" val="0.88"/>
  <p:tag name="5LEVEL" val="0.44"/>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s6Vk.R7do7src.PRaIE.e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oKlc3BbyRqf3r3SZDH13Fw"/>
</p:tagLst>
</file>

<file path=ppt/tags/tag14.xml><?xml version="1.0" encoding="utf-8"?>
<p:tagLst xmlns:a="http://schemas.openxmlformats.org/drawingml/2006/main" xmlns:r="http://schemas.openxmlformats.org/officeDocument/2006/relationships" xmlns:p="http://schemas.openxmlformats.org/presentationml/2006/main">
  <p:tag name="ANGLE" val="3"/>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HCIpkNPRib5JjPQk0ghI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yO_GE8NkG0LzxtB5M9AjE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VdR.wmzieFdDqyM74I33k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9A0Ptb4Y8fXxF5QnBeM2kg"/>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lAanhvzg.JaQqEdN4fef4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AWc9IZ0y1tGhpUSH07XJP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MLMWuBugbug7uamfc1T5Jw"/>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u_.LJwU21cMbvX8nZkxqXg"/>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KErocA1AyD1foTx.ja3CHg"/>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gyiqGuD7KdRxxd2Gx89Wzg"/>
</p:tagLst>
</file>

<file path=ppt/tags/tag15.xml><?xml version="1.0" encoding="utf-8"?>
<p:tagLst xmlns:a="http://schemas.openxmlformats.org/drawingml/2006/main" xmlns:r="http://schemas.openxmlformats.org/officeDocument/2006/relationships" xmlns:p="http://schemas.openxmlformats.org/presentationml/2006/main">
  <p:tag name="ANGLE" val="2"/>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jV1N2gBvk.smbfoLmfMdh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qG6m5Rzk0P.CYgYbdoKczg"/>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dnsxw_a7RnMLL1QXrQcyTg"/>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UQDSp0rzBDQDHeUvuZWh7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SqgFo7EQirPGrNOMaZdjO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4rIGuKr1V5G9lEPPbNyXt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_phrHjS6pirSDNghMaAp3w"/>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qmNelvuf_aJqCM0a2rm4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gl.MxutJ_B6GwugNgOJmb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zJ4XMdPdav_tZTuMSHgdEg"/>
</p:tagLst>
</file>

<file path=ppt/tags/tag16.xml><?xml version="1.0" encoding="utf-8"?>
<p:tagLst xmlns:a="http://schemas.openxmlformats.org/drawingml/2006/main" xmlns:r="http://schemas.openxmlformats.org/officeDocument/2006/relationships" xmlns:p="http://schemas.openxmlformats.org/presentationml/2006/main">
  <p:tag name="ANGLE" val="2"/>
</p:tagLst>
</file>

<file path=ppt/tags/tag1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1LEVEL" val="7"/>
  <p:tag name="2LEVEL" val="3.5"/>
  <p:tag name="3LEVEL" val="1.75"/>
  <p:tag name="4LEVEL" val="0.88"/>
  <p:tag name="5LEVEL" val="0.44"/>
</p:tagLst>
</file>

<file path=ppt/tags/tag163.xml><?xml version="1.0" encoding="utf-8"?>
<p:tagLst xmlns:a="http://schemas.openxmlformats.org/drawingml/2006/main" xmlns:r="http://schemas.openxmlformats.org/officeDocument/2006/relationships" xmlns:p="http://schemas.openxmlformats.org/presentationml/2006/main">
  <p:tag name="1LEVEL" val="7"/>
  <p:tag name="2LEVEL" val="3.5"/>
  <p:tag name="3LEVEL" val="1.75"/>
  <p:tag name="4LEVEL" val="0.88"/>
  <p:tag name="5LEVEL" val="0.44"/>
</p:tagLst>
</file>

<file path=ppt/tags/tag164.xml><?xml version="1.0" encoding="utf-8"?>
<p:tagLst xmlns:a="http://schemas.openxmlformats.org/drawingml/2006/main" xmlns:r="http://schemas.openxmlformats.org/officeDocument/2006/relationships" xmlns:p="http://schemas.openxmlformats.org/presentationml/2006/main">
  <p:tag name="1LEVEL" val="7"/>
  <p:tag name="2LEVEL" val="3.5"/>
  <p:tag name="3LEVEL" val="1.75"/>
  <p:tag name="4LEVEL" val="0.88"/>
  <p:tag name="5LEVEL" val="0.44"/>
</p:tagLst>
</file>

<file path=ppt/tags/tag16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xml><?xml version="1.0" encoding="utf-8"?>
<p:tagLst xmlns:a="http://schemas.openxmlformats.org/drawingml/2006/main" xmlns:r="http://schemas.openxmlformats.org/officeDocument/2006/relationships" xmlns:p="http://schemas.openxmlformats.org/presentationml/2006/main">
  <p:tag name="ANGLE" val="1"/>
</p:tagLst>
</file>

<file path=ppt/tags/tag18.xml><?xml version="1.0" encoding="utf-8"?>
<p:tagLst xmlns:a="http://schemas.openxmlformats.org/drawingml/2006/main" xmlns:r="http://schemas.openxmlformats.org/officeDocument/2006/relationships" xmlns:p="http://schemas.openxmlformats.org/presentationml/2006/main">
  <p:tag name="ANGLE" val="1"/>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SHAPENAME" val="4. Footno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2.xml><?xml version="1.0" encoding="utf-8"?>
<p:tagLst xmlns:a="http://schemas.openxmlformats.org/drawingml/2006/main" xmlns:r="http://schemas.openxmlformats.org/officeDocument/2006/relationships" xmlns:p="http://schemas.openxmlformats.org/presentationml/2006/main">
  <p:tag name="SHAPENAME" val="Subtitle"/>
</p:tagLst>
</file>

<file path=ppt/tags/tag23.xml><?xml version="1.0" encoding="utf-8"?>
<p:tagLst xmlns:a="http://schemas.openxmlformats.org/drawingml/2006/main" xmlns:r="http://schemas.openxmlformats.org/officeDocument/2006/relationships" xmlns:p="http://schemas.openxmlformats.org/presentationml/2006/main">
  <p:tag name="SHAPENAME" val="Titl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9.xml><?xml version="1.0" encoding="utf-8"?>
<p:tagLst xmlns:a="http://schemas.openxmlformats.org/drawingml/2006/main" xmlns:r="http://schemas.openxmlformats.org/officeDocument/2006/relationships" xmlns:p="http://schemas.openxmlformats.org/presentationml/2006/main">
  <p:tag name="SHAPENAME" val="5. Source"/>
</p:tagLst>
</file>

<file path=ppt/tags/tag3.xml><?xml version="1.0" encoding="utf-8"?>
<p:tagLst xmlns:a="http://schemas.openxmlformats.org/drawingml/2006/main" xmlns:r="http://schemas.openxmlformats.org/officeDocument/2006/relationships" xmlns:p="http://schemas.openxmlformats.org/presentationml/2006/main">
  <p:tag name="NAME" val="ACET"/>
</p:tagLst>
</file>

<file path=ppt/tags/tag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xml><?xml version="1.0" encoding="utf-8"?>
<p:tagLst xmlns:a="http://schemas.openxmlformats.org/drawingml/2006/main" xmlns:r="http://schemas.openxmlformats.org/officeDocument/2006/relationships" xmlns:p="http://schemas.openxmlformats.org/presentationml/2006/main">
  <p:tag name="SHAPENAME" val="5. Sourc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xml><?xml version="1.0" encoding="utf-8"?>
<p:tagLst xmlns:a="http://schemas.openxmlformats.org/drawingml/2006/main" xmlns:r="http://schemas.openxmlformats.org/officeDocument/2006/relationships" xmlns:p="http://schemas.openxmlformats.org/presentationml/2006/main">
  <p:tag name="SHAPENAME" val="3. Subtitle"/>
</p:tagLst>
</file>

<file path=ppt/tags/tag3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SHAPENAME" val="5. Source"/>
</p:tagLst>
</file>

<file path=ppt/tags/tag4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xml><?xml version="1.0" encoding="utf-8"?>
<p:tagLst xmlns:a="http://schemas.openxmlformats.org/drawingml/2006/main" xmlns:r="http://schemas.openxmlformats.org/officeDocument/2006/relationships" xmlns:p="http://schemas.openxmlformats.org/presentationml/2006/main">
  <p:tag name="SHAPENAME" val="3. Subtitle"/>
</p:tagLst>
</file>

<file path=ppt/tags/tag4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7.xml><?xml version="1.0" encoding="utf-8"?>
<p:tagLst xmlns:a="http://schemas.openxmlformats.org/drawingml/2006/main" xmlns:r="http://schemas.openxmlformats.org/officeDocument/2006/relationships" xmlns:p="http://schemas.openxmlformats.org/presentationml/2006/main">
  <p:tag name="SHAPENAME" val="5. Source"/>
</p:tagLst>
</file>

<file path=ppt/tags/tag4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1LEVEL" val="7"/>
  <p:tag name="2LEVEL" val="3.5"/>
  <p:tag name="3LEVEL" val="1.75"/>
  <p:tag name="4LEVEL" val="0.88"/>
  <p:tag name="5LEVEL" val="0.44"/>
</p:tagLst>
</file>

<file path=ppt/tags/tag51.xml><?xml version="1.0" encoding="utf-8"?>
<p:tagLst xmlns:a="http://schemas.openxmlformats.org/drawingml/2006/main" xmlns:r="http://schemas.openxmlformats.org/officeDocument/2006/relationships" xmlns:p="http://schemas.openxmlformats.org/presentationml/2006/main">
  <p:tag name="1LEVEL" val="7"/>
  <p:tag name="2LEVEL" val="3.5"/>
  <p:tag name="3LEVEL" val="1.75"/>
  <p:tag name="4LEVEL" val="0.88"/>
  <p:tag name="5LEVEL" val="0.44"/>
</p:tagLst>
</file>

<file path=ppt/tags/tag5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Qw2UltFIWIKjpa5A4aPkB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Dv.lNSQXDqxQZ6sVwfEKr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c9HJn8khGm000qIh5LJjP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GuDOoJJ_s.2vyBFYQJ1A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zKTE1rLsi8gNonxlCS2DX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ioEgF6aGt43Fd2..IJFlY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pU_cxnTdr7Rojvg2qkmlwQ"/>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wC20ZP3wIjlAvZZXrJhe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CPGYjzAu0GiE.x6Kobc1z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C4VZ6BsTCJh31ZBI5u_8U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xzv4cWkR.3TSjvYV801rD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RXZ8EmNjXrWwe0kmd7_.P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iszhg7yra9GyoG19UQPd0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REgG3gqIOegRUVBX7t5t7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WRjYBvuxnNT9LU7I0zIPr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1LEVEL" val="7"/>
  <p:tag name="2LEVEL" val="3.5"/>
  <p:tag name="3LEVEL" val="1.75"/>
  <p:tag name="4LEVEL" val="0.88"/>
  <p:tag name="5LEVEL" val="0.44"/>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1LEVEL" val="7"/>
  <p:tag name="2LEVEL" val="3.5"/>
  <p:tag name="3LEVEL" val="1.75"/>
  <p:tag name="4LEVEL" val="0.88"/>
  <p:tag name="5LEVEL" val="0.44"/>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JS_8Qf_akJR1gV09N2gyu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uWPsAU.kekJPoqpx0AQTf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Rh5.i5RzyLRD3ZzoQZLuq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Ov2iKjqYYK60_lHnbBwEu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9iXd2yHlyb4BtM0LpY.15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xEUIeuJQg1Bagk9qRFV22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eOKXm._OMvKi.A0uYBXCm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VkUCpln0WSqoJ8MbErGSS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vk28Mb4Vb1Bcx48QA6LcFg"/>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fa8N6J57rLnR2DaMIM9UQ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4ucQ0cNM77lgdDsRzRwS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YiRnc1ZPlV2lIZS7BB8h5Q"/>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CPW5VQ8EO6TjZu7BBGPWCQ"/>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2h.v2gZXIhEM4jZ3OrtFZw"/>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5Q8ugMYGn4E3l0HFSTYjB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3VcBqqoXo18UHDL88q_cc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ivSi_Ls0lQgJE_1wEQK66A"/>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L._0rPVCvH.9LmHYGQpGT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KA3x_58a3Gafc5KiEGKamg"/>
</p:tagLst>
</file>

<file path=ppt/tags/tag9.xml><?xml version="1.0" encoding="utf-8"?>
<p:tagLst xmlns:a="http://schemas.openxmlformats.org/drawingml/2006/main" xmlns:r="http://schemas.openxmlformats.org/officeDocument/2006/relationships" xmlns:p="http://schemas.openxmlformats.org/presentationml/2006/main">
  <p:tag name="ANGLE" val="5"/>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mNi7XpKcnDgh8r7CxVHCaw"/>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cAbdCmCEtTOIvBWZnFDrz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IHpPuvQoeP2tzbm55IbqcQ"/>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xYCkqsGEKoHLGNs6U6wKJ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k2YJiCXsxAxc4e0a8nQD.A"/>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nvTE7MquLP0Bog70_MlBog"/>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bkaL3CiUJjI.qU36nWhTW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EVJEJyRwO33B6bXUkiDZD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KyW1eJ1p9TIuJqMnweFru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2tmM8mm87xPn_jDa8icux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hite">
  <a:themeElements>
    <a:clrScheme name="Scheme1">
      <a:dk1>
        <a:srgbClr val="000000"/>
      </a:dk1>
      <a:lt1>
        <a:srgbClr val="FFFFFF"/>
      </a:lt1>
      <a:dk2>
        <a:srgbClr val="FFFFFF"/>
      </a:dk2>
      <a:lt2>
        <a:srgbClr val="FFFFFF"/>
      </a:lt2>
      <a:accent1>
        <a:srgbClr val="2296CF"/>
      </a:accent1>
      <a:accent2>
        <a:srgbClr val="82BB31"/>
      </a:accent2>
      <a:accent3>
        <a:srgbClr val="FED250"/>
      </a:accent3>
      <a:accent4>
        <a:srgbClr val="0B9743"/>
      </a:accent4>
      <a:accent5>
        <a:srgbClr val="E8996B"/>
      </a:accent5>
      <a:accent6>
        <a:srgbClr val="323333"/>
      </a:accent6>
      <a:hlink>
        <a:srgbClr val="0000FF"/>
      </a:hlink>
      <a:folHlink>
        <a:srgbClr val="800080"/>
      </a:folHlink>
    </a:clrScheme>
    <a:fontScheme name="Custom 1">
      <a:majorFont>
        <a:latin typeface="Palatino"/>
        <a:ea typeface=""/>
        <a:cs typeface=""/>
      </a:majorFont>
      <a:minorFont>
        <a:latin typeface="Calibri Light"/>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2296CF"/>
        </a:accent1>
        <a:accent2>
          <a:srgbClr val="82BB31"/>
        </a:accent2>
        <a:accent3>
          <a:srgbClr val="FED250"/>
        </a:accent3>
        <a:accent4>
          <a:srgbClr val="0B9743"/>
        </a:accent4>
        <a:accent5>
          <a:srgbClr val="E8996B"/>
        </a:accent5>
        <a:accent6>
          <a:srgbClr val="323333"/>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CADADA"/>
    </a:custClr>
  </a:custClrLst>
  <a:extLst>
    <a:ext uri="{05A4C25C-085E-4340-85A3-A5531E510DB2}">
      <thm15:themeFamily xmlns:thm15="http://schemas.microsoft.com/office/thememl/2012/main" name="IT_4695SR_MiTE_16x9_OF_v11.1(1)222222.potx" id="{5D9D340A-D2B7-4616-A103-9F4FC51487AE}" vid="{47A7A041-569B-4B84-BEC4-363740B49EF0}"/>
    </a:ext>
  </a:extLst>
</a:theme>
</file>

<file path=ppt/theme/theme3.xml><?xml version="1.0" encoding="utf-8"?>
<a:theme xmlns:a="http://schemas.openxmlformats.org/drawingml/2006/main" name="2_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94EC8B1AAB1AF4CBC83EADDB4207A90" ma:contentTypeVersion="6" ma:contentTypeDescription="Create a new document." ma:contentTypeScope="" ma:versionID="97ad54e37f91d673bcc2853ed712faa5">
  <xsd:schema xmlns:xsd="http://www.w3.org/2001/XMLSchema" xmlns:xs="http://www.w3.org/2001/XMLSchema" xmlns:p="http://schemas.microsoft.com/office/2006/metadata/properties" xmlns:ns2="f5a51f69-7225-48da-b2ba-9ca8ae9a172d" xmlns:ns3="3c265319-02e8-4fe4-8852-dddc633064b9" targetNamespace="http://schemas.microsoft.com/office/2006/metadata/properties" ma:root="true" ma:fieldsID="275648cc5d018f22731c868f78291eef" ns2:_="" ns3:_="">
    <xsd:import namespace="f5a51f69-7225-48da-b2ba-9ca8ae9a172d"/>
    <xsd:import namespace="3c265319-02e8-4fe4-8852-dddc633064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a51f69-7225-48da-b2ba-9ca8ae9a17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c265319-02e8-4fe4-8852-dddc633064b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2F6E60-E85A-48D8-AAC0-242703D8DC41}">
  <ds:schemaRefs>
    <ds:schemaRef ds:uri="http://schemas.microsoft.com/sharepoint/v3/contenttype/forms"/>
  </ds:schemaRefs>
</ds:datastoreItem>
</file>

<file path=customXml/itemProps2.xml><?xml version="1.0" encoding="utf-8"?>
<ds:datastoreItem xmlns:ds="http://schemas.openxmlformats.org/officeDocument/2006/customXml" ds:itemID="{F19B3827-6E46-4F69-8F68-E960FEB51650}">
  <ds:schemaRefs>
    <ds:schemaRef ds:uri="http://www.w3.org/XML/1998/namespace"/>
    <ds:schemaRef ds:uri="http://schemas.microsoft.com/office/2006/metadata/properties"/>
    <ds:schemaRef ds:uri="f5a51f69-7225-48da-b2ba-9ca8ae9a172d"/>
    <ds:schemaRef ds:uri="3c265319-02e8-4fe4-8852-dddc633064b9"/>
    <ds:schemaRef ds:uri="http://purl.org/dc/terms/"/>
    <ds:schemaRef ds:uri="http://schemas.openxmlformats.org/package/2006/metadata/core-properties"/>
    <ds:schemaRef ds:uri="http://schemas.microsoft.com/office/2006/documentManagement/types"/>
    <ds:schemaRef ds:uri="http://purl.org/dc/elements/1.1/"/>
    <ds:schemaRef ds:uri="http://schemas.microsoft.com/office/infopath/2007/PartnerControls"/>
    <ds:schemaRef ds:uri="http://purl.org/dc/dcmitype/"/>
  </ds:schemaRefs>
</ds:datastoreItem>
</file>

<file path=customXml/itemProps3.xml><?xml version="1.0" encoding="utf-8"?>
<ds:datastoreItem xmlns:ds="http://schemas.openxmlformats.org/officeDocument/2006/customXml" ds:itemID="{4A84E208-8696-4197-BD03-4BE4A5F6F22E}">
  <ds:schemaRefs>
    <ds:schemaRef ds:uri="3c265319-02e8-4fe4-8852-dddc633064b9"/>
    <ds:schemaRef ds:uri="f5a51f69-7225-48da-b2ba-9ca8ae9a172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38698</TotalTime>
  <Words>1912</Words>
  <Application>Microsoft Office PowerPoint</Application>
  <PresentationFormat>Widescreen</PresentationFormat>
  <Paragraphs>204</Paragraphs>
  <Slides>19</Slides>
  <Notes>15</Notes>
  <HiddenSlides>0</HiddenSlides>
  <MMClips>0</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1</vt:i4>
      </vt:variant>
      <vt:variant>
        <vt:lpstr>Slide Titles</vt:lpstr>
      </vt:variant>
      <vt:variant>
        <vt:i4>19</vt:i4>
      </vt:variant>
    </vt:vector>
  </HeadingPairs>
  <TitlesOfParts>
    <vt:vector size="36" baseType="lpstr">
      <vt:lpstr>Arial</vt:lpstr>
      <vt:lpstr>Calibri</vt:lpstr>
      <vt:lpstr>Calibri Light</vt:lpstr>
      <vt:lpstr>EC Square Sans Cond Pro</vt:lpstr>
      <vt:lpstr>Palatino</vt:lpstr>
      <vt:lpstr>Roboto</vt:lpstr>
      <vt:lpstr>Segoe UI</vt:lpstr>
      <vt:lpstr>Symbol</vt:lpstr>
      <vt:lpstr>Times New Roman</vt:lpstr>
      <vt:lpstr>TT Commons Pro</vt:lpstr>
      <vt:lpstr>Verdana</vt:lpstr>
      <vt:lpstr>Wingdings</vt:lpstr>
      <vt:lpstr>Office Theme</vt:lpstr>
      <vt:lpstr>1_White</vt:lpstr>
      <vt:lpstr>2_Office Theme</vt:lpstr>
      <vt:lpstr>3_Office Theme</vt:lpstr>
      <vt:lpstr>think-cell Slide</vt:lpstr>
      <vt:lpstr>Competitiveness in the EU: whatever  it takes to innovate  </vt:lpstr>
      <vt:lpstr>The Draghi assignment ...</vt:lpstr>
      <vt:lpstr>PowerPoint Presentation</vt:lpstr>
      <vt:lpstr>(New) challenges to promoting competitiveness</vt:lpstr>
      <vt:lpstr>EU versus US labour productivity 1890-2022</vt:lpstr>
      <vt:lpstr>PowerPoint Presentation</vt:lpstr>
      <vt:lpstr>PowerPoint Presentation</vt:lpstr>
      <vt:lpstr>PowerPoint Presentation</vt:lpstr>
      <vt:lpstr>PowerPoint Presentation</vt:lpstr>
      <vt:lpstr>The dimensions of the EU innovation gap</vt:lpstr>
      <vt:lpstr>Scientific performance, excellence and collaboration </vt:lpstr>
      <vt:lpstr>PowerPoint Presentation</vt:lpstr>
      <vt:lpstr>Access to innovation finance and scaling gap</vt:lpstr>
      <vt:lpstr>PowerPoint Presentation</vt:lpstr>
      <vt:lpstr>Research and innovation divide</vt:lpstr>
      <vt:lpstr>Regions’ capacity to develop key technologies</vt:lpstr>
      <vt:lpstr>PowerPoint Presentation</vt:lpstr>
      <vt:lpstr>A detailed set of proposals for 10 sectors and 6 horizontal policies  </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MITRA Alessio (RTD)</dc:creator>
  <cp:lastModifiedBy>HOBZA Alexandr (RTD)</cp:lastModifiedBy>
  <cp:revision>136</cp:revision>
  <cp:lastPrinted>2024-05-15T15:45:38Z</cp:lastPrinted>
  <dcterms:created xsi:type="dcterms:W3CDTF">2023-08-21T15:00:54Z</dcterms:created>
  <dcterms:modified xsi:type="dcterms:W3CDTF">2024-11-23T07:25:55Z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2023-08-21T15:00:54Z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a7499ebc-8625-470e-ad2a-2a427c7c353d</vt:lpwstr>
  </property>
  <property fmtid="{D5CDD505-2E9C-101B-9397-08002B2CF9AE}" pid="8" name="MSIP_Label_6bd9ddd1-4d20-43f6-abfa-fc3c07406f94_ContentBits">
    <vt:lpwstr>0</vt:lpwstr>
  </property>
  <property fmtid="{D5CDD505-2E9C-101B-9397-08002B2CF9AE}" pid="9" name="ContentTypeId">
    <vt:lpwstr>0x010100894EC8B1AAB1AF4CBC83EADDB4207A90</vt:lpwstr>
  </property>
  <property fmtid="{D5CDD505-2E9C-101B-9397-08002B2CF9AE}" pid="10" name="MediaServiceImageTags">
    <vt:lpwstr/>
  </property>
</Properties>
</file>